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54" autoAdjust="0"/>
    <p:restoredTop sz="94660"/>
  </p:normalViewPr>
  <p:slideViewPr>
    <p:cSldViewPr snapToGrid="0" showGuides="1">
      <p:cViewPr>
        <p:scale>
          <a:sx n="78" d="100"/>
          <a:sy n="78" d="100"/>
        </p:scale>
        <p:origin x="60" y="-15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2023/4/4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2023/4/4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2023/4/4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圖片 48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56"/>
          <a:stretch/>
        </p:blipFill>
        <p:spPr>
          <a:xfrm>
            <a:off x="2438400" y="832790"/>
            <a:ext cx="10363195" cy="7811022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486669"/>
              </p:ext>
            </p:extLst>
          </p:nvPr>
        </p:nvGraphicFramePr>
        <p:xfrm>
          <a:off x="0" y="0"/>
          <a:ext cx="12801600" cy="818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1814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Chengqian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172868"/>
              </p:ext>
            </p:extLst>
          </p:nvPr>
        </p:nvGraphicFramePr>
        <p:xfrm>
          <a:off x="-2" y="819674"/>
          <a:ext cx="2434283" cy="8800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008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84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7734">
                <a:tc gridSpan="2"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7703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114589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Emergency Operation Center 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Jiangmei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TEL:06-9931501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TEL:06-9932119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7703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655201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7696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777331">
                <a:tc>
                  <a:txBody>
                    <a:bodyPr/>
                    <a:lstStyle/>
                    <a:p>
                      <a:pPr marL="0" marR="0" indent="0" algn="ctr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Chengqian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Community Activity Center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703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164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703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8893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17-1,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Chengqian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7037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06-9931985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992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1057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715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73642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950395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7170017" y="3227354"/>
            <a:ext cx="2709846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Chengqian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1" name="Picture 6">
            <a:extLst>
              <a:ext uri="{FF2B5EF4-FFF2-40B4-BE49-F238E27FC236}">
                <a16:creationId xmlns:a16="http://schemas.microsoft.com/office/drawing/2014/main" id="{CF6239C3-5406-4114-8CE3-0EB5CB3F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236" y="4908863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87771" y="500901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0326" y="500901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4725481" y="3601837"/>
            <a:ext cx="129211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61863" y="99937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728" y="634059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601" y="634059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46" y="7996546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2498" y="3180321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293" y="3099757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矩形 57">
            <a:extLst>
              <a:ext uri="{FF2B5EF4-FFF2-40B4-BE49-F238E27FC236}">
                <a16:creationId xmlns:a16="http://schemas.microsoft.com/office/drawing/2014/main" id="{2AFC3F59-AA95-4F01-8505-F2009DFF67DC}"/>
              </a:ext>
            </a:extLst>
          </p:cNvPr>
          <p:cNvSpPr/>
          <p:nvPr/>
        </p:nvSpPr>
        <p:spPr>
          <a:xfrm>
            <a:off x="7188448" y="4933098"/>
            <a:ext cx="450556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Chengqian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50" name="向右箭號 58"/>
          <p:cNvSpPr>
            <a:spLocks noChangeAspect="1"/>
          </p:cNvSpPr>
          <p:nvPr/>
        </p:nvSpPr>
        <p:spPr bwMode="auto">
          <a:xfrm rot="12643444">
            <a:off x="9391101" y="6381715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062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202</TotalTime>
  <Words>181</Words>
  <Application>Microsoft Office PowerPoint</Application>
  <PresentationFormat>A3 紙張 (297x420 公釐)</PresentationFormat>
  <Paragraphs>48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57</cp:revision>
  <dcterms:created xsi:type="dcterms:W3CDTF">2017-01-19T19:49:07Z</dcterms:created>
  <dcterms:modified xsi:type="dcterms:W3CDTF">2023-04-04T10:50:04Z</dcterms:modified>
</cp:coreProperties>
</file>