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758958"/>
              </p:ext>
            </p:extLst>
          </p:nvPr>
        </p:nvGraphicFramePr>
        <p:xfrm>
          <a:off x="0" y="641920"/>
          <a:ext cx="2316480" cy="894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108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888372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8549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333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鳥嶼村基本資料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1308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974183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白沙鄉災害應變中心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:06-9931001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鳥嶼村村長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魏錫銘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:0932-779-133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:06-9916196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鳥嶼駐在所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:06-9916170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鳥嶼消防分隊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:06-9916119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17563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677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90691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鳥嶼漁民暨社區活動中心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 265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白沙鄉鳥嶼村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9-2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:06-9916004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34168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鳥嶼國小後方高地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:750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281753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763378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66867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93255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白沙鄉鳥嶼村簡易疏散避難圖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向右箭號 58"/>
          <p:cNvSpPr>
            <a:spLocks noChangeAspect="1"/>
          </p:cNvSpPr>
          <p:nvPr/>
        </p:nvSpPr>
        <p:spPr bwMode="auto">
          <a:xfrm rot="20221365">
            <a:off x="4793904" y="3780820"/>
            <a:ext cx="987777" cy="279685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9" name="向右箭號 58"/>
          <p:cNvSpPr>
            <a:spLocks noChangeAspect="1"/>
          </p:cNvSpPr>
          <p:nvPr/>
        </p:nvSpPr>
        <p:spPr bwMode="auto">
          <a:xfrm rot="16200000">
            <a:off x="8389761" y="4182864"/>
            <a:ext cx="987777" cy="279685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Administrator\Desktop\未命名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29" y="647782"/>
            <a:ext cx="10458796" cy="73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922" y="528134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519" y="618478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719" y="522938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9983330" y="3122064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鳥嶼村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072588" y="5778405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鳥嶼派出所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5694346" y="4806321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鳥嶼衛生室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325944" y="6681844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鳥嶼消防分隊</a:t>
            </a:r>
          </a:p>
        </p:txBody>
      </p:sp>
      <p:pic>
        <p:nvPicPr>
          <p:cNvPr id="1026" name="Picture 2" descr="D:\邱老師的資料\澎湖防災(100~102)\澎湖訪視調查\白沙鄉離島(吉貝島、鳥嶼、員貝島)1010301\鳥嶼村活動中心\DSC08675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995" y="6649186"/>
            <a:ext cx="852915" cy="63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519" y="569875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字方塊 30"/>
          <p:cNvSpPr txBox="1"/>
          <p:nvPr/>
        </p:nvSpPr>
        <p:spPr>
          <a:xfrm>
            <a:off x="6707591" y="5577009"/>
            <a:ext cx="300595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鳥嶼漁民暨社區活動中心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 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cxnSp>
        <p:nvCxnSpPr>
          <p:cNvPr id="32" name="直線單箭頭接點 31"/>
          <p:cNvCxnSpPr>
            <a:stCxn id="31" idx="1"/>
            <a:endCxn id="30" idx="3"/>
          </p:cNvCxnSpPr>
          <p:nvPr/>
        </p:nvCxnSpPr>
        <p:spPr>
          <a:xfrm flipH="1">
            <a:off x="6409646" y="5930952"/>
            <a:ext cx="29794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" descr="1021室外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19" y="325014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字方塊 33"/>
          <p:cNvSpPr txBox="1"/>
          <p:nvPr/>
        </p:nvSpPr>
        <p:spPr>
          <a:xfrm>
            <a:off x="7150685" y="3137036"/>
            <a:ext cx="2236510" cy="6924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just">
              <a:lnSpc>
                <a:spcPct val="95000"/>
              </a:lnSpc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鳥嶼國小後方高地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5" name="向右箭號 72"/>
          <p:cNvSpPr>
            <a:spLocks noChangeAspect="1"/>
          </p:cNvSpPr>
          <p:nvPr/>
        </p:nvSpPr>
        <p:spPr bwMode="auto">
          <a:xfrm rot="3903568">
            <a:off x="5199284" y="3836077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1" name="Picture 2" descr="D:\邱老師的資料\澎湖防災(104~106)\防災圖資\六鄉(市)96村里簡易疏散避難圖-10602\村里簡易疏散避難圖地點確認照片-1060315~0317\03白沙鄉\鳥嶼國小後方高地\142637.jpg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710" y="8351203"/>
            <a:ext cx="853200" cy="64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</TotalTime>
  <Words>258</Words>
  <Application>Microsoft Office PowerPoint</Application>
  <PresentationFormat>A3 紙張 (297x420 公釐)</PresentationFormat>
  <Paragraphs>57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69</cp:revision>
  <dcterms:created xsi:type="dcterms:W3CDTF">2017-01-19T19:49:07Z</dcterms:created>
  <dcterms:modified xsi:type="dcterms:W3CDTF">2022-02-23T02:54:06Z</dcterms:modified>
</cp:coreProperties>
</file>