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45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右箭號 71"/>
          <p:cNvSpPr>
            <a:spLocks noChangeAspect="1"/>
          </p:cNvSpPr>
          <p:nvPr/>
        </p:nvSpPr>
        <p:spPr bwMode="auto">
          <a:xfrm rot="16200000">
            <a:off x="5311624" y="4823398"/>
            <a:ext cx="1126261" cy="282780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4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388608" y="719404"/>
            <a:ext cx="1212102" cy="122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734814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845754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白沙鄉大倉村簡易疏散避難圖</a:t>
                      </a:r>
                      <a:endParaRPr lang="zh-TW" altLang="en-US" sz="3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2636887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228901"/>
              </p:ext>
            </p:extLst>
          </p:nvPr>
        </p:nvGraphicFramePr>
        <p:xfrm>
          <a:off x="0" y="640080"/>
          <a:ext cx="2044604" cy="8964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604">
                  <a:extLst>
                    <a:ext uri="{9D8B030D-6E8A-4147-A177-3AD203B41FA5}">
                      <a16:colId xmlns="" xmlns:a16="http://schemas.microsoft.com/office/drawing/2014/main" val="416270348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431353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大倉村基本資料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216848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293</a:t>
                      </a:r>
                      <a:r>
                        <a:rPr lang="zh-TW" altLang="en-US" sz="14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533102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9941129"/>
                  </a:ext>
                </a:extLst>
              </a:tr>
              <a:tr h="2117394">
                <a:tc>
                  <a:txBody>
                    <a:bodyPr/>
                    <a:lstStyle/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白沙鄉災害應變中心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:06-9931001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大倉村村長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陳文章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:0933-627-095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大倉分駐所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:06-9932790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大倉消防分隊</a:t>
                      </a:r>
                    </a:p>
                    <a:p>
                      <a:pPr marL="0" indent="0" algn="just" eaLnBrk="0" hangingPunct="0"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:06-9932803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3568043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4436292"/>
                  </a:ext>
                </a:extLst>
              </a:tr>
              <a:tr h="1232570">
                <a:tc>
                  <a:txBody>
                    <a:bodyPr/>
                    <a:lstStyle/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034050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1722418"/>
                  </a:ext>
                </a:extLst>
              </a:tr>
              <a:tr h="166932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看頂山高地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66875500"/>
                  </a:ext>
                </a:extLst>
              </a:tr>
              <a:tr h="1401581">
                <a:tc>
                  <a:txBody>
                    <a:bodyPr/>
                    <a:lstStyle/>
                    <a:p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7706939"/>
                  </a:ext>
                </a:extLst>
              </a:tr>
              <a:tr h="31071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4337455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62219"/>
              </p:ext>
            </p:extLst>
          </p:nvPr>
        </p:nvGraphicFramePr>
        <p:xfrm>
          <a:off x="2044605" y="8371225"/>
          <a:ext cx="10756997" cy="1231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845">
                  <a:extLst>
                    <a:ext uri="{9D8B030D-6E8A-4147-A177-3AD203B41FA5}">
                      <a16:colId xmlns="" xmlns:a16="http://schemas.microsoft.com/office/drawing/2014/main" val="3324964295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1948975930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348062937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2779764047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2326668144"/>
                    </a:ext>
                  </a:extLst>
                </a:gridCol>
              </a:tblGrid>
              <a:tr h="33675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7844336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189925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3830641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直升機起降點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2441774"/>
                  </a:ext>
                </a:extLst>
              </a:tr>
            </a:tbl>
          </a:graphicData>
        </a:graphic>
      </p:graphicFrame>
      <p:sp>
        <p:nvSpPr>
          <p:cNvPr id="8" name="向右箭號 125"/>
          <p:cNvSpPr>
            <a:spLocks noChangeAspect="1"/>
          </p:cNvSpPr>
          <p:nvPr/>
        </p:nvSpPr>
        <p:spPr bwMode="auto">
          <a:xfrm>
            <a:off x="2848566" y="8746175"/>
            <a:ext cx="357186" cy="262365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2862214" y="9171159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2862214" y="9481703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801600" cy="96011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5" name="Picture 2" descr="C:\Users\tiit\Desktop\公園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841" y="876999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62" y="8767910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930" y="8767910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1021室外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115" y="9057641"/>
            <a:ext cx="223200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示-直升機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264" y="9359918"/>
            <a:ext cx="334800" cy="17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307" y="9069997"/>
            <a:ext cx="237600" cy="2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560" y="933770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:\Users\Administrator\Desktop\未命名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080" y="664812"/>
            <a:ext cx="10721136" cy="769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6920423" y="2988859"/>
            <a:ext cx="1146469" cy="4770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大倉村</a:t>
            </a:r>
          </a:p>
        </p:txBody>
      </p:sp>
      <p:pic>
        <p:nvPicPr>
          <p:cNvPr id="31" name="Picture 6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526" y="656468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7640449" y="7060726"/>
            <a:ext cx="17235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大倉消防分隊</a:t>
            </a:r>
          </a:p>
        </p:txBody>
      </p:sp>
      <p:pic>
        <p:nvPicPr>
          <p:cNvPr id="32" name="Picture 5" descr="警察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456" y="656468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9266412" y="6597392"/>
            <a:ext cx="14913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大倉駐在所</a:t>
            </a:r>
          </a:p>
        </p:txBody>
      </p:sp>
      <p:pic>
        <p:nvPicPr>
          <p:cNvPr id="33" name="Picture 2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648" y="615561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6002314" y="5685783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大倉衛生室</a:t>
            </a:r>
          </a:p>
        </p:txBody>
      </p:sp>
      <p:pic>
        <p:nvPicPr>
          <p:cNvPr id="34" name="Picture 3" descr="1021室外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822" y="555155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8195488" y="4802729"/>
            <a:ext cx="146706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看頂山高地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8" name="Picture 3" descr="D:\澎湖縣計畫100年度\澎湖縣計畫-100年度\100年度--六市鄉各式照片\101年度照片\101.03.27白沙大倉島訪視\看頂山(興建媽祖神像地)\P118076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28" y="8008908"/>
            <a:ext cx="1440000" cy="117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168437" y="77791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向右箭號 72"/>
          <p:cNvSpPr>
            <a:spLocks noChangeAspect="1"/>
          </p:cNvSpPr>
          <p:nvPr/>
        </p:nvSpPr>
        <p:spPr bwMode="auto">
          <a:xfrm rot="18777645">
            <a:off x="7324319" y="6221635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96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</TotalTime>
  <Words>195</Words>
  <Application>Microsoft Office PowerPoint</Application>
  <PresentationFormat>A3 紙張 (297x420 公釐)</PresentationFormat>
  <Paragraphs>45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nit01</cp:lastModifiedBy>
  <cp:revision>42</cp:revision>
  <dcterms:created xsi:type="dcterms:W3CDTF">2017-01-19T10:27:31Z</dcterms:created>
  <dcterms:modified xsi:type="dcterms:W3CDTF">2022-02-23T02:54:41Z</dcterms:modified>
</cp:coreProperties>
</file>