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"/>
          <a:stretch/>
        </p:blipFill>
        <p:spPr>
          <a:xfrm>
            <a:off x="2316476" y="668677"/>
            <a:ext cx="10458878" cy="7300903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312649"/>
              </p:ext>
            </p:extLst>
          </p:nvPr>
        </p:nvGraphicFramePr>
        <p:xfrm>
          <a:off x="-4" y="641850"/>
          <a:ext cx="2316480" cy="8966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780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51700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城前村基本資料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117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004461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城前村村長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蕭整煌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:0937-392-102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:06-9931498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:06-9931501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7298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城前社區活動中心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:164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白沙鄉城前村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17-1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:06-9931958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24928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漁業廣播電台東北側周邊高地</a:t>
                      </a: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ts val="12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:500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26619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527265" y="4199567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城前村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97851" y="76421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185956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白沙鄉城前村簡易疏散避難圖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16355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2010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78" y="9275389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1250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070" y="479727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4171950" y="4676621"/>
            <a:ext cx="227917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城前社區活動中心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3" name="向右箭號 140"/>
          <p:cNvSpPr>
            <a:spLocks noChangeAspect="1"/>
          </p:cNvSpPr>
          <p:nvPr/>
        </p:nvSpPr>
        <p:spPr bwMode="auto">
          <a:xfrm rot="12969958">
            <a:off x="7195862" y="5584950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2" descr="D:\邱老師的資料\澎湖防災(100~102)\澎湖訪視調查\白沙鄉1010110~0111\廣播電台週邊高地\DSC0804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471" y="833751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邱老師的資料\澎湖防災(104~106)\防災看板\現勘照片\1040428白沙現勘\城前社區活動中心\DSC0203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471" y="673764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521" y="282162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字方塊 25"/>
          <p:cNvSpPr txBox="1"/>
          <p:nvPr/>
        </p:nvSpPr>
        <p:spPr>
          <a:xfrm>
            <a:off x="3317783" y="3311439"/>
            <a:ext cx="3518912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漁業廣播電台東北側周邊高地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244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39</cp:revision>
  <dcterms:created xsi:type="dcterms:W3CDTF">2017-01-19T19:49:07Z</dcterms:created>
  <dcterms:modified xsi:type="dcterms:W3CDTF">2022-02-23T02:51:25Z</dcterms:modified>
</cp:coreProperties>
</file>