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346" y="644926"/>
            <a:ext cx="10491253" cy="7375471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120003"/>
              </p:ext>
            </p:extLst>
          </p:nvPr>
        </p:nvGraphicFramePr>
        <p:xfrm>
          <a:off x="-4" y="645621"/>
          <a:ext cx="2316480" cy="8958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3029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73451">
                  <a:extLst>
                    <a:ext uri="{9D8B030D-6E8A-4147-A177-3AD203B41FA5}">
                      <a16:colId xmlns:a16="http://schemas.microsoft.com/office/drawing/2014/main" xmlns="" val="1028464656"/>
                    </a:ext>
                  </a:extLst>
                </a:gridCol>
              </a:tblGrid>
              <a:tr h="281137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270448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講美村基本資料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249427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760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22840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758757">
                <a:tc gridSpan="2">
                  <a:txBody>
                    <a:bodyPr/>
                    <a:lstStyle/>
                    <a:p>
                      <a:pPr algn="just" eaLnBrk="0" hangingPunct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白沙鄉災害應變中心</a:t>
                      </a:r>
                    </a:p>
                    <a:p>
                      <a:pPr algn="just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:06-9931001</a:t>
                      </a:r>
                    </a:p>
                    <a:p>
                      <a:pPr algn="just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講美村村長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楊英三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:0979-370-830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:06-9932830</a:t>
                      </a:r>
                    </a:p>
                    <a:p>
                      <a:pPr algn="just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講美派出所</a:t>
                      </a:r>
                    </a:p>
                    <a:p>
                      <a:pPr algn="just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:06-9931501</a:t>
                      </a:r>
                    </a:p>
                    <a:p>
                      <a:pPr algn="just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白沙消防分隊</a:t>
                      </a:r>
                    </a:p>
                    <a:p>
                      <a:pPr algn="just">
                        <a:lnSpc>
                          <a:spcPct val="88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:06-9932119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197191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985782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206335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388465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講美國小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水災、地震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白沙鄉講美村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141-1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:06-9931268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527265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講美社區暨漁民活動中心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水災、地震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</a:t>
                      </a: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:230</a:t>
                      </a: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:57</a:t>
                      </a: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:38</a:t>
                      </a: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白沙鄉講美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17-6</a:t>
                      </a: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:06-9931013</a:t>
                      </a:r>
                      <a:endParaRPr lang="zh-TW" altLang="en-US" sz="11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632320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漁業廣播電台東北側周邊高地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:2000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:500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0375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白沙鄉公所</a:t>
                      </a:r>
                      <a:r>
                        <a:rPr lang="en-US" altLang="zh-TW" sz="1200" kern="120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111</a:t>
                      </a:r>
                      <a:r>
                        <a:rPr lang="zh-TW" altLang="en-US" sz="1200" kern="120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年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03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8587966" y="4317839"/>
            <a:ext cx="12366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講美村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76367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484315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澎湖縣白沙鄉講美村簡易疏散避難圖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311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393" y="881812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1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9238047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81655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2" y="9280708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091" y="840895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555" y="4124211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4721968" y="4011350"/>
            <a:ext cx="155996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講美國小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0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972" y="186602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5450775" y="1889772"/>
            <a:ext cx="176932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講美少棒公園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6698744" y="2881189"/>
            <a:ext cx="152004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講美派出所</a:t>
            </a:r>
          </a:p>
        </p:txBody>
      </p:sp>
      <p:cxnSp>
        <p:nvCxnSpPr>
          <p:cNvPr id="12" name="直線單箭頭接點 11"/>
          <p:cNvCxnSpPr>
            <a:stCxn id="10" idx="2"/>
            <a:endCxn id="43" idx="0"/>
          </p:cNvCxnSpPr>
          <p:nvPr/>
        </p:nvCxnSpPr>
        <p:spPr>
          <a:xfrm>
            <a:off x="7458765" y="3281299"/>
            <a:ext cx="0" cy="2052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565" y="348652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D:\邱老師的資料\澎湖防災(100~102)\澎湖訪視調查\白沙鄉1010110~0111\廣播電台週邊高地\DSC08043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771" y="8563047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tiit\Desktop\1060315-0317簡易避難地圖確認\03白沙鄉\講美國小\DSC06037.JPG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771" y="5836403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1021室外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682" y="5739404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文字方塊 30"/>
          <p:cNvSpPr txBox="1"/>
          <p:nvPr/>
        </p:nvSpPr>
        <p:spPr>
          <a:xfrm>
            <a:off x="3786944" y="6229222"/>
            <a:ext cx="3518912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漁業廣播電台東北側周邊高地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2" name="向右箭號 58"/>
          <p:cNvSpPr>
            <a:spLocks noChangeAspect="1"/>
          </p:cNvSpPr>
          <p:nvPr/>
        </p:nvSpPr>
        <p:spPr bwMode="auto">
          <a:xfrm rot="12643444">
            <a:off x="7716078" y="5010771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" name="橢圓 2"/>
          <p:cNvSpPr/>
          <p:nvPr/>
        </p:nvSpPr>
        <p:spPr>
          <a:xfrm rot="1535938">
            <a:off x="6855959" y="3654551"/>
            <a:ext cx="1400028" cy="680346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向右箭號 58"/>
          <p:cNvSpPr>
            <a:spLocks noChangeAspect="1"/>
          </p:cNvSpPr>
          <p:nvPr/>
        </p:nvSpPr>
        <p:spPr bwMode="auto">
          <a:xfrm rot="7726207">
            <a:off x="5996730" y="5292725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4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902" y="2959061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文字方塊 34"/>
          <p:cNvSpPr txBox="1"/>
          <p:nvPr/>
        </p:nvSpPr>
        <p:spPr>
          <a:xfrm>
            <a:off x="8846561" y="2821552"/>
            <a:ext cx="299334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講美社區暨漁民活動中心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9" name="圖片 38" descr="C:\Users\User\Downloads\IMG_20190801_100506.jpg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771" y="7343597"/>
            <a:ext cx="900000" cy="67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</TotalTime>
  <Words>314</Words>
  <Application>Microsoft Office PowerPoint</Application>
  <PresentationFormat>A3 紙張 (297x420 公釐)</PresentationFormat>
  <Paragraphs>66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56</cp:revision>
  <dcterms:created xsi:type="dcterms:W3CDTF">2017-01-19T19:49:07Z</dcterms:created>
  <dcterms:modified xsi:type="dcterms:W3CDTF">2022-02-23T02:51:15Z</dcterms:modified>
</cp:coreProperties>
</file>