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09" y="813827"/>
            <a:ext cx="10347271" cy="781149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24765"/>
              </p:ext>
            </p:extLst>
          </p:nvPr>
        </p:nvGraphicFramePr>
        <p:xfrm>
          <a:off x="0" y="0"/>
          <a:ext cx="12801600" cy="80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0591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Qitou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342708"/>
              </p:ext>
            </p:extLst>
          </p:nvPr>
        </p:nvGraphicFramePr>
        <p:xfrm>
          <a:off x="-2" y="832926"/>
          <a:ext cx="2434283" cy="8774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8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713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3294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3485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5050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222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66632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170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08338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Qitou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109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518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45-5,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Qitou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06-9931104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676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7523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86246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381848" y="4271231"/>
            <a:ext cx="213224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Qitou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356" y="501999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5006" y="510903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27561" y="510903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5967823" y="3746497"/>
            <a:ext cx="1028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3379" y="9220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078" y="637261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153" y="637446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273" y="816434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091" y="333056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68" y="326046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2AFC3F59-AA95-4F01-8505-F2009DFF67DC}"/>
              </a:ext>
            </a:extLst>
          </p:cNvPr>
          <p:cNvSpPr/>
          <p:nvPr/>
        </p:nvSpPr>
        <p:spPr>
          <a:xfrm>
            <a:off x="7537221" y="5508369"/>
            <a:ext cx="39901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Qitou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sp>
        <p:nvSpPr>
          <p:cNvPr id="48" name="向右箭號 58"/>
          <p:cNvSpPr>
            <a:spLocks noChangeAspect="1"/>
          </p:cNvSpPr>
          <p:nvPr/>
        </p:nvSpPr>
        <p:spPr bwMode="auto">
          <a:xfrm rot="19258516">
            <a:off x="4695095" y="6565564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297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155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55</cp:revision>
  <dcterms:created xsi:type="dcterms:W3CDTF">2017-01-19T19:49:07Z</dcterms:created>
  <dcterms:modified xsi:type="dcterms:W3CDTF">2022-02-23T03:09:59Z</dcterms:modified>
</cp:coreProperties>
</file>