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7872" autoAdjust="0"/>
  </p:normalViewPr>
  <p:slideViewPr>
    <p:cSldViewPr snapToGrid="0" showGuides="1">
      <p:cViewPr>
        <p:scale>
          <a:sx n="106" d="100"/>
          <a:sy n="106" d="100"/>
        </p:scale>
        <p:origin x="84" y="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0"/>
          <a:stretch/>
        </p:blipFill>
        <p:spPr>
          <a:xfrm>
            <a:off x="2452635" y="844823"/>
            <a:ext cx="10328374" cy="781726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749037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Houliao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959600"/>
              </p:ext>
            </p:extLst>
          </p:nvPr>
        </p:nvGraphicFramePr>
        <p:xfrm>
          <a:off x="-2" y="814982"/>
          <a:ext cx="2434283" cy="8802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00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8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358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203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158973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TEL:06-9931484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203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1490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203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205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Houliao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03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173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03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363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92-1,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Houliao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03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06-9931016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06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03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03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2845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15412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0413" y="3970650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9996914" y="4463254"/>
            <a:ext cx="24734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kumimoji="1" lang="en-US" altLang="zh-TW" dirty="0" err="1">
                <a:latin typeface="Times New Roman" panose="02020603050405020304" pitchFamily="18" charset="0"/>
              </a:rPr>
              <a:t>Baisha</a:t>
            </a:r>
            <a:r>
              <a:rPr kumimoji="1" lang="en-US" altLang="zh-TW" dirty="0">
                <a:latin typeface="Times New Roman" panose="02020603050405020304" pitchFamily="18" charset="0"/>
              </a:rPr>
              <a:t> Police Station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603141" y="3999079"/>
            <a:ext cx="233655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Houliao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9871" y="407570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2426" y="407570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6040199" y="3571860"/>
            <a:ext cx="410690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HouliaoCommunity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6357" y="476408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067" y="400605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3379" y="94785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292" y="641776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196" y="641961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39" y="805895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4923" y="469398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7892695" y="5205856"/>
            <a:ext cx="12553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sp>
        <p:nvSpPr>
          <p:cNvPr id="64" name="向右箭號 72"/>
          <p:cNvSpPr>
            <a:spLocks noChangeAspect="1"/>
          </p:cNvSpPr>
          <p:nvPr/>
        </p:nvSpPr>
        <p:spPr bwMode="auto">
          <a:xfrm rot="7623316">
            <a:off x="10505350" y="2079553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97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</TotalTime>
  <Words>183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47</cp:revision>
  <dcterms:created xsi:type="dcterms:W3CDTF">2017-01-19T19:49:07Z</dcterms:created>
  <dcterms:modified xsi:type="dcterms:W3CDTF">2023-04-07T03:39:09Z</dcterms:modified>
</cp:coreProperties>
</file>