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56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2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圖片 45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09" y="844823"/>
            <a:ext cx="10347271" cy="7811497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571683"/>
              </p:ext>
            </p:extLst>
          </p:nvPr>
        </p:nvGraphicFramePr>
        <p:xfrm>
          <a:off x="0" y="0"/>
          <a:ext cx="12801600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Gangzi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318601"/>
              </p:ext>
            </p:extLst>
          </p:nvPr>
        </p:nvGraphicFramePr>
        <p:xfrm>
          <a:off x="-2" y="832926"/>
          <a:ext cx="2434283" cy="87839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2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5833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0074">
                <a:tc gridSpan="2"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330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215900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330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709166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3355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725629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Gangzi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157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8608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23-2,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Gangzi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06-9931012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005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826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7523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129560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174494" y="4512044"/>
            <a:ext cx="239782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Gangzi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082" y="640386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18951" y="647036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71506" y="647036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5967823" y="3835397"/>
            <a:ext cx="102806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9411" y="9591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136" y="647905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211" y="648089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28" y="810082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0091" y="341946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3168" y="334936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2AFC3F59-AA95-4F01-8505-F2009DFF67DC}"/>
              </a:ext>
            </a:extLst>
          </p:cNvPr>
          <p:cNvSpPr/>
          <p:nvPr/>
        </p:nvSpPr>
        <p:spPr>
          <a:xfrm>
            <a:off x="5482491" y="6890066"/>
            <a:ext cx="406790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Gangzi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sp>
        <p:nvSpPr>
          <p:cNvPr id="47" name="橢圓 46"/>
          <p:cNvSpPr/>
          <p:nvPr/>
        </p:nvSpPr>
        <p:spPr>
          <a:xfrm rot="4743058">
            <a:off x="7097326" y="5920329"/>
            <a:ext cx="365072" cy="777929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向右箭號 58"/>
          <p:cNvSpPr>
            <a:spLocks noChangeAspect="1"/>
          </p:cNvSpPr>
          <p:nvPr/>
        </p:nvSpPr>
        <p:spPr bwMode="auto">
          <a:xfrm rot="4695382">
            <a:off x="6028880" y="1884849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69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155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54</cp:revision>
  <dcterms:created xsi:type="dcterms:W3CDTF">2017-01-19T19:49:07Z</dcterms:created>
  <dcterms:modified xsi:type="dcterms:W3CDTF">2022-02-23T03:09:52Z</dcterms:modified>
</cp:coreProperties>
</file>