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4" r="2343"/>
          <a:stretch/>
        </p:blipFill>
        <p:spPr bwMode="auto">
          <a:xfrm>
            <a:off x="2445320" y="768152"/>
            <a:ext cx="10349926" cy="7883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49288"/>
              </p:ext>
            </p:extLst>
          </p:nvPr>
        </p:nvGraphicFramePr>
        <p:xfrm>
          <a:off x="0" y="0"/>
          <a:ext cx="12801600" cy="82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Chikan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296573"/>
              </p:ext>
            </p:extLst>
          </p:nvPr>
        </p:nvGraphicFramePr>
        <p:xfrm>
          <a:off x="-2" y="827860"/>
          <a:ext cx="2434283" cy="8777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52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627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1749">
                <a:tc gridSpan="2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19142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586558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 TEL:06-9931001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TEL:06-9931071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Fire Station</a:t>
                      </a:r>
                      <a:b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19142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116896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19142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50049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Chikan</a:t>
                      </a: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180 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10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35, </a:t>
                      </a:r>
                      <a:r>
                        <a:rPr kumimoji="0"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Chikan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06-9931008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5197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5,000 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1,250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87413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3211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Baisha</a:t>
                      </a: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Junior High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98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3457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40105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294, </a:t>
                      </a:r>
                      <a:r>
                        <a:rPr kumimoji="0"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Chikan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45425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06-9931006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31570973"/>
                  </a:ext>
                </a:extLst>
              </a:tr>
              <a:tr h="48429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1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1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1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1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1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424160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343" y="3242797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6359799" y="3942523"/>
            <a:ext cx="256067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kumimoji="1" lang="en-US" altLang="zh-TW" dirty="0" err="1">
                <a:latin typeface="Times New Roman" panose="02020603050405020304" pitchFamily="18" charset="0"/>
              </a:rPr>
              <a:t>Baisha</a:t>
            </a:r>
            <a:r>
              <a:rPr kumimoji="1" lang="en-US" altLang="zh-TW" dirty="0">
                <a:latin typeface="Times New Roman" panose="02020603050405020304" pitchFamily="18" charset="0"/>
              </a:rPr>
              <a:t> Police Station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943321" y="6502019"/>
            <a:ext cx="233655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Chikan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xmlns="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483" y="2995493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EFAE73B9-2BCC-4F15-9B4B-B77FFF794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13807" y="2313960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6361" y="231396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8916" y="231396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6279956" y="7484619"/>
            <a:ext cx="229737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Baisha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Fire Station </a:t>
            </a: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xmlns="" id="{7B89B9D6-271B-472F-B5DD-BB2A2438241A}"/>
              </a:ext>
            </a:extLst>
          </p:cNvPr>
          <p:cNvSpPr/>
          <p:nvPr/>
        </p:nvSpPr>
        <p:spPr>
          <a:xfrm>
            <a:off x="3947776" y="1810977"/>
            <a:ext cx="312446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Baisha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Junior High School</a:t>
            </a:r>
          </a:p>
        </p:txBody>
      </p:sp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89094" y="3898705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矩形 87">
            <a:extLst>
              <a:ext uri="{FF2B5EF4-FFF2-40B4-BE49-F238E27FC236}">
                <a16:creationId xmlns:a16="http://schemas.microsoft.com/office/drawing/2014/main" xmlns="" id="{8AEC7652-4A5B-46B7-AFEB-6D100EB6EC8C}"/>
              </a:ext>
            </a:extLst>
          </p:cNvPr>
          <p:cNvSpPr/>
          <p:nvPr/>
        </p:nvSpPr>
        <p:spPr>
          <a:xfrm>
            <a:off x="3662071" y="3936514"/>
            <a:ext cx="252808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Baisha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Township 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Public Health Center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89" name="Picture 6">
            <a:extLst>
              <a:ext uri="{FF2B5EF4-FFF2-40B4-BE49-F238E27FC236}">
                <a16:creationId xmlns:a16="http://schemas.microsoft.com/office/drawing/2014/main" xmlns="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776" y="224755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xmlns="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7621" y="97361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75" y="458414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500" y="458598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782" y="598823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584" y="7729543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172" y="772954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197" y="773138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782" y="6744588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598" y="3444411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" name="Picture 3" descr="1021室外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418" y="381572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矩形 101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2502859" y="4301836"/>
            <a:ext cx="103378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61" name="Picture 3" descr="1021室外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574" y="251466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2482197" y="2076700"/>
            <a:ext cx="126531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6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0200" y="2570081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線單箭頭接點 6"/>
          <p:cNvCxnSpPr>
            <a:stCxn id="67" idx="3"/>
            <a:endCxn id="69" idx="0"/>
          </p:cNvCxnSpPr>
          <p:nvPr/>
        </p:nvCxnSpPr>
        <p:spPr>
          <a:xfrm>
            <a:off x="5900743" y="3474997"/>
            <a:ext cx="1739395" cy="4675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6524546" y="2566181"/>
            <a:ext cx="409708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Chikan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Community Activity Center</a:t>
            </a:r>
          </a:p>
        </p:txBody>
      </p:sp>
      <p:pic>
        <p:nvPicPr>
          <p:cNvPr id="6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4921" y="3080698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7476" y="3080698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7" descr="公園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6473" y="6030419"/>
            <a:ext cx="471600" cy="4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4" descr="圖形1"/>
          <p:cNvPicPr preferRelativeResize="0"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316" y="743893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橢圓 92"/>
          <p:cNvSpPr/>
          <p:nvPr/>
        </p:nvSpPr>
        <p:spPr>
          <a:xfrm>
            <a:off x="5382724" y="4650430"/>
            <a:ext cx="910458" cy="924482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4" name="橢圓 93"/>
          <p:cNvSpPr/>
          <p:nvPr/>
        </p:nvSpPr>
        <p:spPr>
          <a:xfrm rot="777842">
            <a:off x="5195557" y="2848708"/>
            <a:ext cx="2405811" cy="1494582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11384918" y="6066008"/>
            <a:ext cx="75762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Park</a:t>
            </a:r>
          </a:p>
        </p:txBody>
      </p:sp>
      <p:sp>
        <p:nvSpPr>
          <p:cNvPr id="104" name="向右箭號 72"/>
          <p:cNvSpPr>
            <a:spLocks noChangeAspect="1"/>
          </p:cNvSpPr>
          <p:nvPr/>
        </p:nvSpPr>
        <p:spPr bwMode="auto">
          <a:xfrm rot="16200000">
            <a:off x="4813446" y="6299943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223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439</TotalTime>
  <Words>206</Words>
  <Application>Microsoft Office PowerPoint</Application>
  <PresentationFormat>A3 紙張 (297x420 公釐)</PresentationFormat>
  <Paragraphs>70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72</cp:revision>
  <dcterms:created xsi:type="dcterms:W3CDTF">2017-01-19T19:49:07Z</dcterms:created>
  <dcterms:modified xsi:type="dcterms:W3CDTF">2022-02-23T03:10:12Z</dcterms:modified>
</cp:coreProperties>
</file>