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6" y="24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r="7666"/>
          <a:stretch/>
        </p:blipFill>
        <p:spPr>
          <a:xfrm>
            <a:off x="2451099" y="854060"/>
            <a:ext cx="10350497" cy="780416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01000"/>
              </p:ext>
            </p:extLst>
          </p:nvPr>
        </p:nvGraphicFramePr>
        <p:xfrm>
          <a:off x="0" y="0"/>
          <a:ext cx="12801600" cy="852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240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695724"/>
              </p:ext>
            </p:extLst>
          </p:nvPr>
        </p:nvGraphicFramePr>
        <p:xfrm>
          <a:off x="-2" y="854058"/>
          <a:ext cx="2434283" cy="8739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8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71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5041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9621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4532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454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1970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767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32051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490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11-8,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Xiaochi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06-9931600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46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6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738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514854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553128" y="5466348"/>
            <a:ext cx="22677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Xiaochi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3" y="423435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4513" y="432747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7068" y="432747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031857" y="7497306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39137" y="96073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99" y="639837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274" y="64002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394" y="804151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4125" y="708137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02" y="701127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3803775" y="4726804"/>
            <a:ext cx="41811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Xiaochi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36" name="Picture 4" descr="圖形1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63" y="276036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268226" y="2792509"/>
            <a:ext cx="228639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Baisha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6943117">
            <a:off x="6968885" y="164193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978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184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62</cp:revision>
  <dcterms:created xsi:type="dcterms:W3CDTF">2017-01-19T19:49:07Z</dcterms:created>
  <dcterms:modified xsi:type="dcterms:W3CDTF">2023-04-07T03:29:44Z</dcterms:modified>
</cp:coreProperties>
</file>