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</p:sldIdLst>
  <p:sldSz cx="12801600" cy="96012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80" d="100"/>
          <a:sy n="80" d="100"/>
        </p:scale>
        <p:origin x="-1458" y="-84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647714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86174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24063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810177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438436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17910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16141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223225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70668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33484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604128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006D3E-3322-4150-906A-FC6D4277FB7A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62134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C:\Users\Administrator\Desktop\未命名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8273" y="650351"/>
            <a:ext cx="10730704" cy="7716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向右箭號 71"/>
          <p:cNvSpPr>
            <a:spLocks noChangeAspect="1"/>
          </p:cNvSpPr>
          <p:nvPr/>
        </p:nvSpPr>
        <p:spPr bwMode="auto">
          <a:xfrm rot="16200000">
            <a:off x="5090440" y="6238243"/>
            <a:ext cx="954057" cy="239543"/>
          </a:xfrm>
          <a:prstGeom prst="rightArrow">
            <a:avLst>
              <a:gd name="adj1" fmla="val 32704"/>
              <a:gd name="adj2" fmla="val 215761"/>
            </a:avLst>
          </a:prstGeom>
          <a:blipFill dpi="0" rotWithShape="1">
            <a:blip r:embed="rId3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/>
          <a:p>
            <a:pPr algn="ctr"/>
            <a:endParaRPr lang="zh-TW" altLang="zh-TW">
              <a:solidFill>
                <a:srgbClr val="FFFFFF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pic>
        <p:nvPicPr>
          <p:cNvPr id="24" name="圖片 65" descr="澎湖456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453003" y="758041"/>
            <a:ext cx="1212102" cy="1229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1088723"/>
              </p:ext>
            </p:extLst>
          </p:nvPr>
        </p:nvGraphicFramePr>
        <p:xfrm>
          <a:off x="0" y="0"/>
          <a:ext cx="128016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xmlns="" val="84575483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360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澎湖縣</a:t>
                      </a:r>
                      <a:r>
                        <a:rPr kumimoji="0" lang="zh-TW" altLang="en-US" sz="36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白沙鄉員貝村簡易疏散避難圖</a:t>
                      </a:r>
                      <a:endParaRPr lang="zh-TW" altLang="en-US" sz="36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52636887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7960684"/>
              </p:ext>
            </p:extLst>
          </p:nvPr>
        </p:nvGraphicFramePr>
        <p:xfrm>
          <a:off x="0" y="604120"/>
          <a:ext cx="2044604" cy="89908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4604">
                  <a:extLst>
                    <a:ext uri="{9D8B030D-6E8A-4147-A177-3AD203B41FA5}">
                      <a16:colId xmlns:a16="http://schemas.microsoft.com/office/drawing/2014/main" xmlns="" val="4162703481"/>
                    </a:ext>
                  </a:extLst>
                </a:gridCol>
              </a:tblGrid>
              <a:tr h="354576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防 災 資 訊 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54313533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員貝村基本資料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22168481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總人口數</a:t>
                      </a:r>
                      <a:r>
                        <a:rPr lang="zh-TW" altLang="en-US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：</a:t>
                      </a:r>
                      <a:r>
                        <a:rPr lang="en-US" altLang="zh-TW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309</a:t>
                      </a:r>
                      <a:r>
                        <a:rPr lang="zh-TW" altLang="en-US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  <a:endParaRPr lang="en-US" altLang="zh-TW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85331027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災害通報單位</a:t>
                      </a:r>
                      <a:r>
                        <a:rPr lang="en-US" altLang="zh-TW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人員</a:t>
                      </a:r>
                      <a:r>
                        <a:rPr lang="en-US" altLang="zh-TW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  <a:endParaRPr lang="zh-TW" altLang="en-US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89941129"/>
                  </a:ext>
                </a:extLst>
              </a:tr>
              <a:tr h="2117394">
                <a:tc>
                  <a:txBody>
                    <a:bodyPr/>
                    <a:lstStyle/>
                    <a:p>
                      <a:pPr eaLnBrk="0" hangingPunct="0"/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1.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澎湖縣災害應變中心</a:t>
                      </a:r>
                    </a:p>
                    <a:p>
                      <a:pPr eaLnBrk="0" hangingPunct="0"/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:06-9277619</a:t>
                      </a:r>
                    </a:p>
                    <a:p>
                      <a:pPr eaLnBrk="0" hangingPunct="0"/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2.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白沙鄉災害應變中心</a:t>
                      </a:r>
                    </a:p>
                    <a:p>
                      <a:pPr eaLnBrk="0" hangingPunct="0"/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:06-9931001</a:t>
                      </a:r>
                    </a:p>
                    <a:p>
                      <a:pPr eaLnBrk="0" hangingPunct="0"/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3.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員貝村村長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陳天瑞</a:t>
                      </a:r>
                    </a:p>
                    <a:p>
                      <a:pPr eaLnBrk="0" hangingPunct="0"/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:0922-745-668</a:t>
                      </a:r>
                    </a:p>
                    <a:p>
                      <a:pPr eaLnBrk="0" hangingPunct="0"/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:06-9221072</a:t>
                      </a:r>
                    </a:p>
                    <a:p>
                      <a:pPr eaLnBrk="0" hangingPunct="0"/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4.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員貝分駐所</a:t>
                      </a:r>
                    </a:p>
                    <a:p>
                      <a:pPr eaLnBrk="0" hangingPunct="0"/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:06-9933799</a:t>
                      </a:r>
                    </a:p>
                    <a:p>
                      <a:pPr eaLnBrk="0" hangingPunct="0"/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5.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員貝消防分隊</a:t>
                      </a:r>
                    </a:p>
                    <a:p>
                      <a:pPr eaLnBrk="0" hangingPunct="0"/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:06-9911119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35680432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避難原則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34436292"/>
                  </a:ext>
                </a:extLst>
              </a:tr>
              <a:tr h="1232570">
                <a:tc>
                  <a:txBody>
                    <a:bodyPr/>
                    <a:lstStyle/>
                    <a:p>
                      <a:pPr marL="127000" indent="-127000"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遠離低窪地區或前往避難收容場所。</a:t>
                      </a:r>
                    </a:p>
                    <a:p>
                      <a:pPr marL="127000" indent="-127000"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地震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前往開放空間或避難收容場所。</a:t>
                      </a:r>
                    </a:p>
                    <a:p>
                      <a:pPr marL="127000" indent="-127000"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遠離沿海低窪地區，前往就近高地避難。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7034050"/>
                  </a:ext>
                </a:extLst>
              </a:tr>
              <a:tr h="317796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21722418"/>
                  </a:ext>
                </a:extLst>
              </a:tr>
              <a:tr h="1566817">
                <a:tc>
                  <a:txBody>
                    <a:bodyPr/>
                    <a:lstStyle/>
                    <a:p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員貝後山</a:t>
                      </a:r>
                    </a:p>
                    <a:p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適合災害類別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</a:p>
                    <a:p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:1000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平方公尺</a:t>
                      </a:r>
                    </a:p>
                    <a:p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:250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66875500"/>
                  </a:ext>
                </a:extLst>
              </a:tr>
              <a:tr h="1566817">
                <a:tc>
                  <a:txBody>
                    <a:bodyPr/>
                    <a:lstStyle/>
                    <a:p>
                      <a:endParaRPr lang="en-US" altLang="zh-TW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67706939"/>
                  </a:ext>
                </a:extLst>
              </a:tr>
              <a:tr h="232982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白沙鄉公所</a:t>
                      </a:r>
                      <a:r>
                        <a:rPr lang="en-US" altLang="zh-TW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111</a:t>
                      </a:r>
                      <a:r>
                        <a:rPr lang="zh-TW" alt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03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月製作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43374555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1262219"/>
              </p:ext>
            </p:extLst>
          </p:nvPr>
        </p:nvGraphicFramePr>
        <p:xfrm>
          <a:off x="2044605" y="8371225"/>
          <a:ext cx="10756997" cy="123168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2845">
                  <a:extLst>
                    <a:ext uri="{9D8B030D-6E8A-4147-A177-3AD203B41FA5}">
                      <a16:colId xmlns:a16="http://schemas.microsoft.com/office/drawing/2014/main" xmlns="" val="3324964295"/>
                    </a:ext>
                  </a:extLst>
                </a:gridCol>
                <a:gridCol w="2586038">
                  <a:extLst>
                    <a:ext uri="{9D8B030D-6E8A-4147-A177-3AD203B41FA5}">
                      <a16:colId xmlns:a16="http://schemas.microsoft.com/office/drawing/2014/main" xmlns="" val="1948975930"/>
                    </a:ext>
                  </a:extLst>
                </a:gridCol>
                <a:gridCol w="2586038">
                  <a:extLst>
                    <a:ext uri="{9D8B030D-6E8A-4147-A177-3AD203B41FA5}">
                      <a16:colId xmlns:a16="http://schemas.microsoft.com/office/drawing/2014/main" xmlns="" val="348062937"/>
                    </a:ext>
                  </a:extLst>
                </a:gridCol>
                <a:gridCol w="2586038">
                  <a:extLst>
                    <a:ext uri="{9D8B030D-6E8A-4147-A177-3AD203B41FA5}">
                      <a16:colId xmlns:a16="http://schemas.microsoft.com/office/drawing/2014/main" xmlns="" val="2779764047"/>
                    </a:ext>
                  </a:extLst>
                </a:gridCol>
                <a:gridCol w="2586038">
                  <a:extLst>
                    <a:ext uri="{9D8B030D-6E8A-4147-A177-3AD203B41FA5}">
                      <a16:colId xmlns:a16="http://schemas.microsoft.com/office/drawing/2014/main" xmlns="" val="2326668144"/>
                    </a:ext>
                  </a:extLst>
                </a:gridCol>
              </a:tblGrid>
              <a:tr h="336750">
                <a:tc rowSpan="4">
                  <a:txBody>
                    <a:bodyPr/>
                    <a:lstStyle/>
                    <a:p>
                      <a:pPr algn="ctr"/>
                      <a:r>
                        <a:rPr lang="zh-TW" altLang="en-US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圖</a:t>
                      </a:r>
                      <a:endParaRPr lang="en-US" altLang="zh-TW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zh-TW" altLang="en-US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標示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zh-TW" altLang="en-US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設施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87844336"/>
                  </a:ext>
                </a:extLst>
              </a:tr>
              <a:tr h="288643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疏散避難方向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200" b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室內</a:t>
                      </a:r>
                      <a:r>
                        <a:rPr lang="zh-TW" altLang="en-US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公園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醫療單位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3189925"/>
                  </a:ext>
                </a:extLst>
              </a:tr>
              <a:tr h="288643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易淹水地區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室外避難處所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警察單位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200" b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93830641"/>
                  </a:ext>
                </a:extLst>
              </a:tr>
              <a:tr h="288643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持續觀察地區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直升機起降點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消防單位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200" b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92441774"/>
                  </a:ext>
                </a:extLst>
              </a:tr>
            </a:tbl>
          </a:graphicData>
        </a:graphic>
      </p:graphicFrame>
      <p:sp>
        <p:nvSpPr>
          <p:cNvPr id="8" name="向右箭號 125"/>
          <p:cNvSpPr>
            <a:spLocks noChangeAspect="1"/>
          </p:cNvSpPr>
          <p:nvPr/>
        </p:nvSpPr>
        <p:spPr bwMode="auto">
          <a:xfrm>
            <a:off x="2848566" y="8746175"/>
            <a:ext cx="357186" cy="262365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9" name="Line 20"/>
          <p:cNvSpPr>
            <a:spLocks noChangeShapeType="1"/>
          </p:cNvSpPr>
          <p:nvPr/>
        </p:nvSpPr>
        <p:spPr bwMode="auto">
          <a:xfrm>
            <a:off x="2862214" y="9171159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0" name="Line 20"/>
          <p:cNvSpPr>
            <a:spLocks noChangeShapeType="1"/>
          </p:cNvSpPr>
          <p:nvPr/>
        </p:nvSpPr>
        <p:spPr bwMode="auto">
          <a:xfrm>
            <a:off x="2862214" y="9450173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0" name="矩形 29"/>
          <p:cNvSpPr/>
          <p:nvPr/>
        </p:nvSpPr>
        <p:spPr>
          <a:xfrm>
            <a:off x="0" y="0"/>
            <a:ext cx="12801600" cy="9601198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5" name="Picture 2" descr="C:\Users\tiit\Desktop\公園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7841" y="8769991"/>
            <a:ext cx="237600" cy="23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7462" y="8767910"/>
            <a:ext cx="221783" cy="22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250px-Star_of_life2_sv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9930" y="8767910"/>
            <a:ext cx="237600" cy="23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1021室外"/>
          <p:cNvPicPr preferRelativeResize="0"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2115" y="9057641"/>
            <a:ext cx="223200" cy="22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圖示-直升機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4264" y="9359918"/>
            <a:ext cx="334800" cy="172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警察"/>
          <p:cNvPicPr preferRelativeResize="0">
            <a:picLocks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5307" y="9057641"/>
            <a:ext cx="237600" cy="20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圖形1"/>
          <p:cNvPicPr preferRelativeResize="0">
            <a:picLocks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9560" y="9337701"/>
            <a:ext cx="237600" cy="23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4" descr="圖示-直升機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2073" y="3117661"/>
            <a:ext cx="720000" cy="370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5" descr="警察"/>
          <p:cNvPicPr preferRelativeResize="0">
            <a:picLocks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9240" y="4718755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2" descr="250px-Star_of_life2_sv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6264" y="4265643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6" descr="圖形1"/>
          <p:cNvPicPr preferRelativeResize="0">
            <a:picLocks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8464" y="5659296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文字方塊 10"/>
          <p:cNvSpPr txBox="1"/>
          <p:nvPr/>
        </p:nvSpPr>
        <p:spPr>
          <a:xfrm>
            <a:off x="8485441" y="2380203"/>
            <a:ext cx="1146468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員貝村</a:t>
            </a:r>
          </a:p>
        </p:txBody>
      </p:sp>
      <p:sp>
        <p:nvSpPr>
          <p:cNvPr id="12" name="文字方塊 11"/>
          <p:cNvSpPr txBox="1"/>
          <p:nvPr/>
        </p:nvSpPr>
        <p:spPr>
          <a:xfrm>
            <a:off x="5992598" y="3149806"/>
            <a:ext cx="1723549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員貝國小操場</a:t>
            </a:r>
          </a:p>
        </p:txBody>
      </p:sp>
      <p:sp>
        <p:nvSpPr>
          <p:cNvPr id="13" name="文字方塊 12"/>
          <p:cNvSpPr txBox="1"/>
          <p:nvPr/>
        </p:nvSpPr>
        <p:spPr>
          <a:xfrm>
            <a:off x="5218926" y="3848668"/>
            <a:ext cx="1467068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員貝衛生室</a:t>
            </a:r>
          </a:p>
        </p:txBody>
      </p:sp>
      <p:sp>
        <p:nvSpPr>
          <p:cNvPr id="14" name="文字方塊 13"/>
          <p:cNvSpPr txBox="1"/>
          <p:nvPr/>
        </p:nvSpPr>
        <p:spPr>
          <a:xfrm>
            <a:off x="6203219" y="4750900"/>
            <a:ext cx="1467068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員貝駐在所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15" name="文字方塊 14"/>
          <p:cNvSpPr txBox="1"/>
          <p:nvPr/>
        </p:nvSpPr>
        <p:spPr>
          <a:xfrm>
            <a:off x="6455392" y="5680931"/>
            <a:ext cx="1723550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員貝消防分隊</a:t>
            </a:r>
          </a:p>
        </p:txBody>
      </p:sp>
      <p:pic>
        <p:nvPicPr>
          <p:cNvPr id="7" name="Picture 2" descr="D:\邱老師的資料\澎湖防災(100~102)\澎湖訪視調查\白沙鄉離島(吉貝島、鳥嶼、員貝島)1010301\員貝駐在所.興建員貝衛生室\P1170429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634" y="7874401"/>
            <a:ext cx="1800000" cy="135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3" descr="描述: C:\Users\user\Desktop\防災圖示-室外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7113" y="1140699"/>
            <a:ext cx="4603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文字方塊 37"/>
          <p:cNvSpPr txBox="1"/>
          <p:nvPr/>
        </p:nvSpPr>
        <p:spPr>
          <a:xfrm>
            <a:off x="6833707" y="1636629"/>
            <a:ext cx="1254284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員貝後山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79622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460</TotalTime>
  <Words>203</Words>
  <Application>Microsoft Office PowerPoint</Application>
  <PresentationFormat>A3 紙張 (297x420 公釐)</PresentationFormat>
  <Paragraphs>47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asd</dc:creator>
  <cp:lastModifiedBy>nit01</cp:lastModifiedBy>
  <cp:revision>40</cp:revision>
  <cp:lastPrinted>2017-03-13T06:59:18Z</cp:lastPrinted>
  <dcterms:created xsi:type="dcterms:W3CDTF">2017-01-19T10:27:31Z</dcterms:created>
  <dcterms:modified xsi:type="dcterms:W3CDTF">2022-02-23T02:54:20Z</dcterms:modified>
</cp:coreProperties>
</file>