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602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"/>
          <a:stretch/>
        </p:blipFill>
        <p:spPr>
          <a:xfrm>
            <a:off x="2444454" y="844822"/>
            <a:ext cx="10336556" cy="781816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200710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297921"/>
              </p:ext>
            </p:extLst>
          </p:nvPr>
        </p:nvGraphicFramePr>
        <p:xfrm>
          <a:off x="-2" y="814983"/>
          <a:ext cx="2434283" cy="8804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5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182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191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98127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TEL:06-9931484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191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4231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191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78613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88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255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88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71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39-2,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88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06-9931009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10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8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8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73069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25464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693" y="563172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5819499" y="5662381"/>
            <a:ext cx="282920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Tongliang</a:t>
            </a:r>
            <a:r>
              <a:rPr lang="en-US" altLang="zh-TW" dirty="0"/>
              <a:t> </a:t>
            </a:r>
            <a:r>
              <a:rPr kumimoji="1" lang="en-US" altLang="zh-TW" dirty="0"/>
              <a:t>Police Station</a:t>
            </a:r>
            <a:endParaRPr lang="en-US" altLang="zh-TW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924135" y="3440704"/>
            <a:ext cx="255992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Tongliang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038" y="68386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3593" y="68386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5672229" y="7258036"/>
            <a:ext cx="439602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Tongliang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2747" y="345023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234" y="676895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2111" y="9464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418" y="637920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43" y="63810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082" y="806481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013" y="338013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11087100" y="3879658"/>
            <a:ext cx="12204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6" name="Picture 7" descr="公園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29" y="474553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4305642" y="4800600"/>
            <a:ext cx="190872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Tongliang</a:t>
            </a:r>
            <a:r>
              <a:rPr lang="en-US" altLang="zh-TW" dirty="0"/>
              <a:t> Park</a:t>
            </a:r>
          </a:p>
        </p:txBody>
      </p:sp>
      <p:sp>
        <p:nvSpPr>
          <p:cNvPr id="45" name="向右箭號 72"/>
          <p:cNvSpPr>
            <a:spLocks noChangeAspect="1"/>
          </p:cNvSpPr>
          <p:nvPr/>
        </p:nvSpPr>
        <p:spPr bwMode="auto">
          <a:xfrm rot="2995168">
            <a:off x="6709637" y="2436284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187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186</Words>
  <Application>Microsoft Office PowerPoint</Application>
  <PresentationFormat>A3 紙張 (297x420 公釐)</PresentationFormat>
  <Paragraphs>50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48</cp:revision>
  <dcterms:created xsi:type="dcterms:W3CDTF">2017-01-19T19:49:07Z</dcterms:created>
  <dcterms:modified xsi:type="dcterms:W3CDTF">2023-04-07T03:39:52Z</dcterms:modified>
</cp:coreProperties>
</file>