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6" y="24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09" y="844823"/>
            <a:ext cx="10347271" cy="781149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71683"/>
              </p:ext>
            </p:extLst>
          </p:nvPr>
        </p:nvGraphicFramePr>
        <p:xfrm>
          <a:off x="0" y="0"/>
          <a:ext cx="128016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Gangzi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652765"/>
              </p:ext>
            </p:extLst>
          </p:nvPr>
        </p:nvGraphicFramePr>
        <p:xfrm>
          <a:off x="-2" y="832926"/>
          <a:ext cx="2434283" cy="8773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83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074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5900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0916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355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25629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Gangzi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157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23-2,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Gangzi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06-9931012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0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7523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29560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174494" y="4512044"/>
            <a:ext cx="239782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Gangzi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82" y="640386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8951" y="647036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1506" y="647036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5967823" y="3835397"/>
            <a:ext cx="1028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9411" y="9591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136" y="645175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211" y="645359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28" y="807353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091" y="341946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68" y="334936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5482491" y="6890066"/>
            <a:ext cx="40679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Gangzi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sp>
        <p:nvSpPr>
          <p:cNvPr id="47" name="橢圓 46"/>
          <p:cNvSpPr/>
          <p:nvPr/>
        </p:nvSpPr>
        <p:spPr>
          <a:xfrm rot="4743058">
            <a:off x="7097326" y="5920329"/>
            <a:ext cx="365072" cy="777929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向右箭號 58"/>
          <p:cNvSpPr>
            <a:spLocks noChangeAspect="1"/>
          </p:cNvSpPr>
          <p:nvPr/>
        </p:nvSpPr>
        <p:spPr bwMode="auto">
          <a:xfrm rot="4695382">
            <a:off x="6028880" y="1884849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9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56</cp:revision>
  <dcterms:created xsi:type="dcterms:W3CDTF">2017-01-19T19:49:07Z</dcterms:created>
  <dcterms:modified xsi:type="dcterms:W3CDTF">2023-04-07T03:19:45Z</dcterms:modified>
</cp:coreProperties>
</file>