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602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圖片 4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187" r="9877" b="187"/>
          <a:stretch/>
        </p:blipFill>
        <p:spPr>
          <a:xfrm>
            <a:off x="2446633" y="831943"/>
            <a:ext cx="10342605" cy="781726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436506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401364"/>
              </p:ext>
            </p:extLst>
          </p:nvPr>
        </p:nvGraphicFramePr>
        <p:xfrm>
          <a:off x="-2" y="814984"/>
          <a:ext cx="2434283" cy="880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65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5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12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62046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TEL:06-9916170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TEL:06-9916119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1515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000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265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1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9-2,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06-9916004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46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42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190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17906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93" y="61418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2513266" y="5708462"/>
            <a:ext cx="25223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/>
              <a:t>Niaoyu</a:t>
            </a:r>
            <a:r>
              <a:rPr lang="en-US" altLang="zh-TW" dirty="0"/>
              <a:t> Police </a:t>
            </a:r>
            <a:r>
              <a:rPr lang="en-US" altLang="zh-TW" dirty="0">
                <a:cs typeface="Times New Roman" panose="02020603050405020304" pitchFamily="18" charset="0"/>
              </a:rPr>
              <a:t>Station 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697023" y="3578884"/>
            <a:ext cx="224910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7317" y="67735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9872" y="67735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713928" y="6722205"/>
            <a:ext cx="40528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4359" y="378845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47" y="670706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96073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31" y="63871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56" y="638897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805028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925" y="371835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797818" y="4217341"/>
            <a:ext cx="12643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112" y="613295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877" y="72347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704401" y="7266887"/>
            <a:ext cx="23420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63312" y="6160262"/>
            <a:ext cx="33994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72"/>
          <p:cNvSpPr>
            <a:spLocks noChangeAspect="1"/>
          </p:cNvSpPr>
          <p:nvPr/>
        </p:nvSpPr>
        <p:spPr bwMode="auto">
          <a:xfrm rot="2960275">
            <a:off x="4836981" y="4145366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558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191</Words>
  <Application>Microsoft Office PowerPoint</Application>
  <PresentationFormat>A3 紙張 (297x420 公釐)</PresentationFormat>
  <Paragraphs>51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79</cp:revision>
  <dcterms:created xsi:type="dcterms:W3CDTF">2017-01-19T19:49:07Z</dcterms:created>
  <dcterms:modified xsi:type="dcterms:W3CDTF">2023-04-07T03:40:15Z</dcterms:modified>
</cp:coreProperties>
</file>