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1728" y="3144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11" y="1198208"/>
            <a:ext cx="7110293" cy="10393825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80561" y="128018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333604" y="5279542"/>
            <a:ext cx="185844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瓦硐村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236734"/>
              </p:ext>
            </p:extLst>
          </p:nvPr>
        </p:nvGraphicFramePr>
        <p:xfrm>
          <a:off x="4" y="153"/>
          <a:ext cx="9601200" cy="1182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118247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澎湖縣白沙鄉瓦硐村簡易疏散避難圖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23670"/>
              </p:ext>
            </p:extLst>
          </p:nvPr>
        </p:nvGraphicFramePr>
        <p:xfrm>
          <a:off x="1" y="1188873"/>
          <a:ext cx="2481944" cy="10461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4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</a:tblGrid>
              <a:tr h="4687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42939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瓦硐村</a:t>
                      </a:r>
                      <a:r>
                        <a:rPr lang="zh-TW" altLang="en-US" sz="1400" b="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548126"/>
                  </a:ext>
                </a:extLst>
              </a:tr>
              <a:tr h="39420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325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99741734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038461">
                <a:tc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瓦硐村村長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吳清在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:0933-634-227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:06-9931601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白沙派出所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:06-9931071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6604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898369">
                <a:tc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1493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瓦硐社區活動中心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:104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:17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白沙鄉瓦硐村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40-2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:06-9931010</a:t>
                      </a:r>
                      <a:endParaRPr kumimoji="0"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5300454"/>
                  </a:ext>
                </a:extLst>
              </a:tr>
              <a:tr h="1044262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1624504"/>
                  </a:ext>
                </a:extLst>
              </a:tr>
              <a:tr h="84616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瓦硐村澎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7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道路周邊高地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2495462"/>
                  </a:ext>
                </a:extLst>
              </a:tr>
              <a:tr h="1037231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62260515"/>
                  </a:ext>
                </a:extLst>
              </a:tr>
              <a:tr h="36342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956042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7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8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8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156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057" y="12002492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586" y="12547473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88" y="1227532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169" y="12565632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19" y="11995739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289" y="12265718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E:\白沙鄉+特殊場所訪視1010110~0111\後寮社區高地(203縣道與澎8道路)\DSC07617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080" y="10300893"/>
            <a:ext cx="1260000" cy="94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675" y="742754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6428746" y="7319486"/>
            <a:ext cx="223651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瓦硐社區活動中心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 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26" name="Picture 2" descr="D:\邱老師的資料\澎湖防災(100~102)\澎湖訪視調查\白沙鄉1010110~0111\瓦硐村活動中心\DSC0744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80" y="8404672"/>
            <a:ext cx="1260000" cy="94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向右箭號 72"/>
          <p:cNvSpPr>
            <a:spLocks noChangeAspect="1"/>
          </p:cNvSpPr>
          <p:nvPr/>
        </p:nvSpPr>
        <p:spPr bwMode="auto">
          <a:xfrm rot="1164583">
            <a:off x="3572755" y="7167949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4" name="Picture 3" descr="1021室外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330" y="440047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字方塊 25"/>
          <p:cNvSpPr txBox="1"/>
          <p:nvPr/>
        </p:nvSpPr>
        <p:spPr>
          <a:xfrm>
            <a:off x="5933675" y="3651647"/>
            <a:ext cx="287771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瓦硐村澎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7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道路周邊高地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72"/>
          <p:cNvSpPr>
            <a:spLocks noChangeAspect="1"/>
          </p:cNvSpPr>
          <p:nvPr/>
        </p:nvSpPr>
        <p:spPr bwMode="auto">
          <a:xfrm rot="18619115">
            <a:off x="5755164" y="5608429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</TotalTime>
  <Words>239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43</cp:revision>
  <dcterms:created xsi:type="dcterms:W3CDTF">2017-01-19T20:47:16Z</dcterms:created>
  <dcterms:modified xsi:type="dcterms:W3CDTF">2022-02-23T02:52:31Z</dcterms:modified>
</cp:coreProperties>
</file>