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 showGuides="1">
      <p:cViewPr>
        <p:scale>
          <a:sx n="95" d="100"/>
          <a:sy n="95" d="100"/>
        </p:scale>
        <p:origin x="72" y="-123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09" y="813827"/>
            <a:ext cx="10347271" cy="78114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24765"/>
              </p:ext>
            </p:extLst>
          </p:nvPr>
        </p:nvGraphicFramePr>
        <p:xfrm>
          <a:off x="0" y="0"/>
          <a:ext cx="12801600" cy="80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0591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619650"/>
              </p:ext>
            </p:extLst>
          </p:nvPr>
        </p:nvGraphicFramePr>
        <p:xfrm>
          <a:off x="-2" y="805912"/>
          <a:ext cx="2434283" cy="878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8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71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28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270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3670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016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5562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49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03792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5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109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5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831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45-5,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Qitou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567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06-9931104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53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65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65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351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86246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381848" y="4271231"/>
            <a:ext cx="213224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Qitou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56" y="50199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5006" y="510903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7561" y="510903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967823" y="3746497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3379" y="9220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078" y="633242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153" y="63342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273" y="802367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091" y="333056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68" y="326046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537221" y="5508369"/>
            <a:ext cx="39901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Qitou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8" name="向右箭號 58"/>
          <p:cNvSpPr>
            <a:spLocks noChangeAspect="1"/>
          </p:cNvSpPr>
          <p:nvPr/>
        </p:nvSpPr>
        <p:spPr bwMode="auto">
          <a:xfrm rot="19258516">
            <a:off x="4695095" y="6565564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297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57</cp:revision>
  <dcterms:created xsi:type="dcterms:W3CDTF">2017-01-19T19:49:07Z</dcterms:created>
  <dcterms:modified xsi:type="dcterms:W3CDTF">2023-04-07T03:20:24Z</dcterms:modified>
</cp:coreProperties>
</file>