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89" d="100"/>
          <a:sy n="89" d="100"/>
        </p:scale>
        <p:origin x="-62" y="206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0" t="10148" r="21836" b="11651"/>
          <a:stretch/>
        </p:blipFill>
        <p:spPr bwMode="auto">
          <a:xfrm>
            <a:off x="2437358" y="820080"/>
            <a:ext cx="10364242" cy="7828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0465057"/>
              </p:ext>
            </p:extLst>
          </p:nvPr>
        </p:nvGraphicFramePr>
        <p:xfrm>
          <a:off x="0" y="0"/>
          <a:ext cx="12801600" cy="825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="" xmlns:a16="http://schemas.microsoft.com/office/drawing/2014/main" val="1744004936"/>
                    </a:ext>
                  </a:extLst>
                </a:gridCol>
              </a:tblGrid>
              <a:tr h="82550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Jiangmei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557956"/>
              </p:ext>
            </p:extLst>
          </p:nvPr>
        </p:nvGraphicFramePr>
        <p:xfrm>
          <a:off x="-2" y="832928"/>
          <a:ext cx="2434283" cy="87810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1702">
                  <a:extLst>
                    <a:ext uri="{9D8B030D-6E8A-4147-A177-3AD203B41FA5}">
                      <a16:colId xmlns="" xmlns:a16="http://schemas.microsoft.com/office/drawing/2014/main" val="389277448"/>
                    </a:ext>
                  </a:extLst>
                </a:gridCol>
                <a:gridCol w="153258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39884">
                <a:tc gridSpan="2"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82670689"/>
                  </a:ext>
                </a:extLst>
              </a:tr>
              <a:tr h="23988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09708363"/>
                  </a:ext>
                </a:extLst>
              </a:tr>
              <a:tr h="1615824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Township</a:t>
                      </a: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Emergency Operation Center 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TEL:06-9931001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Jiangmei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TEL:06-9931501</a:t>
                      </a:r>
                    </a:p>
                    <a:p>
                      <a:pPr marL="128588" indent="-128588" algn="l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TEL:06-9932119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7769723"/>
                  </a:ext>
                </a:extLst>
              </a:tr>
              <a:tr h="23988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95997284"/>
                  </a:ext>
                </a:extLst>
              </a:tr>
              <a:tr h="1271839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41450117"/>
                  </a:ext>
                </a:extLst>
              </a:tr>
              <a:tr h="23988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96508079"/>
                  </a:ext>
                </a:extLst>
              </a:tr>
              <a:tr h="618327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Jiangmei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Elementary School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3988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3988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150 people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11877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141-1,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Jiangmei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39884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06-9931268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601308">
                <a:tc>
                  <a:txBody>
                    <a:bodyPr/>
                    <a:lstStyle/>
                    <a:p>
                      <a:pPr marL="0" marR="0" indent="0" algn="ctr" defTabSz="1280160" rtl="0" eaLnBrk="1" fontAlgn="b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Jiangmei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Center</a:t>
                      </a:r>
                      <a:endParaRPr kumimoji="0" lang="zh-TW" altLang="en-US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3988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230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3988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57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411877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17-6,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Jiangmei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39884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06-9931013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336732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Highland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3988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2,000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3988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56789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1436244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="" xmlns:a16="http://schemas.microsoft.com/office/drawing/2014/main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="" xmlns:a16="http://schemas.microsoft.com/office/drawing/2014/main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="" xmlns:a16="http://schemas.microsoft.com/office/drawing/2014/main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="" xmlns:a16="http://schemas.microsoft.com/office/drawing/2014/main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9477748" y="6296133"/>
            <a:ext cx="2452296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Jiangmei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51" name="Picture 6">
            <a:extLst>
              <a:ext uri="{FF2B5EF4-FFF2-40B4-BE49-F238E27FC236}">
                <a16:creationId xmlns="" xmlns:a16="http://schemas.microsoft.com/office/drawing/2014/main" id="{CF6239C3-5406-4114-8CE3-0EB5CB3F6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8958" y="3647901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" name="矩形 51">
            <a:extLst>
              <a:ext uri="{FF2B5EF4-FFF2-40B4-BE49-F238E27FC236}">
                <a16:creationId xmlns="" xmlns:a16="http://schemas.microsoft.com/office/drawing/2014/main" id="{2AFC3F59-AA95-4F01-8505-F2009DFF67DC}"/>
              </a:ext>
            </a:extLst>
          </p:cNvPr>
          <p:cNvSpPr/>
          <p:nvPr/>
        </p:nvSpPr>
        <p:spPr>
          <a:xfrm>
            <a:off x="4297951" y="5804890"/>
            <a:ext cx="3345723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Jiangmei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Elementary School</a:t>
            </a:r>
          </a:p>
        </p:txBody>
      </p:sp>
      <p:pic>
        <p:nvPicPr>
          <p:cNvPr id="59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A76E39A4-BA0D-4326-A16A-1863FF94C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63095" y="3738303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EBD9F2E6-E10A-42C3-A839-692D1D286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15650" y="3738303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矩形 73">
            <a:extLst>
              <a:ext uri="{FF2B5EF4-FFF2-40B4-BE49-F238E27FC236}">
                <a16:creationId xmlns="" xmlns:a16="http://schemas.microsoft.com/office/drawing/2014/main" id="{BC209529-6769-47C6-A659-70E6BF538901}"/>
              </a:ext>
            </a:extLst>
          </p:cNvPr>
          <p:cNvSpPr/>
          <p:nvPr/>
        </p:nvSpPr>
        <p:spPr>
          <a:xfrm>
            <a:off x="4979139" y="7609457"/>
            <a:ext cx="1267743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  <p:pic>
        <p:nvPicPr>
          <p:cNvPr id="7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AB8417C5-FC3F-40A7-A401-E43835952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10513" y="5395029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7269D959-E8CA-4453-9557-588AD1997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63068" y="5395029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6">
            <a:extLst>
              <a:ext uri="{FF2B5EF4-FFF2-40B4-BE49-F238E27FC236}">
                <a16:creationId xmlns="" xmlns:a16="http://schemas.microsoft.com/office/drawing/2014/main" id="{028340C1-540A-43DB-8501-5BB730477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514" y="5306665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7" name="圖片 65" descr="澎湖456.jpg">
            <a:extLst>
              <a:ext uri="{FF2B5EF4-FFF2-40B4-BE49-F238E27FC236}">
                <a16:creationId xmlns="" xmlns:a16="http://schemas.microsoft.com/office/drawing/2014/main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604294" y="971823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413" y="6909520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419" y="6909520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945" y="8338218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5057" y="511536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082" y="5117206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="" xmlns:a16="http://schemas.microsoft.com/office/drawing/2014/main" id="{EF9B17E7-9EE1-418C-9906-A80E104C3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68140" y="8100702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3" descr="1021室外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993" y="8046075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矩形 57">
            <a:extLst>
              <a:ext uri="{FF2B5EF4-FFF2-40B4-BE49-F238E27FC236}">
                <a16:creationId xmlns="" xmlns:a16="http://schemas.microsoft.com/office/drawing/2014/main" id="{2AFC3F59-AA95-4F01-8505-F2009DFF67DC}"/>
              </a:ext>
            </a:extLst>
          </p:cNvPr>
          <p:cNvSpPr/>
          <p:nvPr/>
        </p:nvSpPr>
        <p:spPr>
          <a:xfrm>
            <a:off x="8088566" y="4130501"/>
            <a:ext cx="431481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Jiangmei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Activity Center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48" name="Picture 5" descr="警察"/>
          <p:cNvPicPr preferRelativeResize="0">
            <a:picLocks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6664" y="4852259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橢圓 45"/>
          <p:cNvSpPr/>
          <p:nvPr/>
        </p:nvSpPr>
        <p:spPr>
          <a:xfrm rot="1535938">
            <a:off x="7655265" y="5007531"/>
            <a:ext cx="1811731" cy="756357"/>
          </a:xfrm>
          <a:prstGeom prst="ellipse">
            <a:avLst/>
          </a:prstGeom>
          <a:solidFill>
            <a:srgbClr val="0000FF">
              <a:alpha val="50000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8743006" y="4877397"/>
            <a:ext cx="277160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Jiangmei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Police Station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sp>
        <p:nvSpPr>
          <p:cNvPr id="50" name="向右箭號 58"/>
          <p:cNvSpPr>
            <a:spLocks noChangeAspect="1"/>
          </p:cNvSpPr>
          <p:nvPr/>
        </p:nvSpPr>
        <p:spPr bwMode="auto">
          <a:xfrm rot="14322610">
            <a:off x="10156008" y="7611878"/>
            <a:ext cx="1095776" cy="309569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9379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252</TotalTime>
  <Words>182</Words>
  <Application>Microsoft Office PowerPoint</Application>
  <PresentationFormat>A3 紙張 (297x420 公釐)</PresentationFormat>
  <Paragraphs>60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iop</cp:lastModifiedBy>
  <cp:revision>64</cp:revision>
  <dcterms:created xsi:type="dcterms:W3CDTF">2017-01-19T19:49:07Z</dcterms:created>
  <dcterms:modified xsi:type="dcterms:W3CDTF">2022-03-03T04:15:13Z</dcterms:modified>
</cp:coreProperties>
</file>