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019" y="640102"/>
            <a:ext cx="10469581" cy="7379948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311506"/>
              </p:ext>
            </p:extLst>
          </p:nvPr>
        </p:nvGraphicFramePr>
        <p:xfrm>
          <a:off x="-4" y="641850"/>
          <a:ext cx="2316480" cy="8952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28">
                  <a:extLst>
                    <a:ext uri="{9D8B030D-6E8A-4147-A177-3AD203B41FA5}">
                      <a16:colId xmlns:a16="http://schemas.microsoft.com/office/drawing/2014/main" xmlns="" val="2771925903"/>
                    </a:ext>
                  </a:extLst>
                </a:gridCol>
                <a:gridCol w="938052">
                  <a:extLst>
                    <a:ext uri="{9D8B030D-6E8A-4147-A177-3AD203B41FA5}">
                      <a16:colId xmlns:a16="http://schemas.microsoft.com/office/drawing/2014/main" xmlns="" val="1028464656"/>
                    </a:ext>
                  </a:extLst>
                </a:gridCol>
              </a:tblGrid>
              <a:tr h="449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7479861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鎮海村基本資料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59288590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160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56286254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4348864"/>
                  </a:ext>
                </a:extLst>
              </a:tr>
              <a:tr h="2004461">
                <a:tc gridSpan="2">
                  <a:txBody>
                    <a:bodyPr/>
                    <a:lstStyle/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白沙鄉災害應變中心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:06-9931001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鎮海村村長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陳文淵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:0937-605-112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:06-9933276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講美派出所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:06-9931501</a:t>
                      </a:r>
                    </a:p>
                    <a:p>
                      <a:pPr algn="just" eaLnBrk="1" hangingPunct="1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白沙消防分隊</a:t>
                      </a:r>
                    </a:p>
                    <a:p>
                      <a:pPr algn="just" eaLnBrk="1" hangingPunct="1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:06-9932119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7692927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3388407"/>
                  </a:ext>
                </a:extLst>
              </a:tr>
              <a:tr h="967671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838798"/>
                  </a:ext>
                </a:extLst>
              </a:tr>
              <a:tr h="3455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9325541"/>
                  </a:ext>
                </a:extLst>
              </a:tr>
              <a:tr h="157273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鎮海國中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:680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:170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:110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白沙鄉鎮海村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60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 06-9931311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1406391"/>
                  </a:ext>
                </a:extLst>
              </a:tr>
              <a:tr h="1391223"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鎮海國中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周遭高地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22171000"/>
                  </a:ext>
                </a:extLst>
              </a:tr>
              <a:tr h="3545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白沙鄉公所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73559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xmlns="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xmlns="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6314026" y="1694170"/>
            <a:ext cx="123663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鎮海村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3" y="73535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566216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</a:t>
                      </a: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白沙鄉鎮海村簡易疏散避難圖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893" y="8820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1" y="840766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922617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821381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582" y="9278233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66" y="841378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068" y="372086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6767626" y="4213837"/>
            <a:ext cx="238589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鎮海國中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" name="Picture 2" descr="D:\邱老師的資料\澎湖防災(100~102)\澎湖訪視調查\白沙鄉1010110~0111\鎮海國中\DSC0792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919" y="6648450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向右箭號 140"/>
          <p:cNvSpPr>
            <a:spLocks noChangeAspect="1"/>
          </p:cNvSpPr>
          <p:nvPr/>
        </p:nvSpPr>
        <p:spPr bwMode="auto">
          <a:xfrm rot="6684555">
            <a:off x="8045949" y="1991262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24" name="Picture 3" descr="1021室外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026" y="3366537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24"/>
          <p:cNvSpPr txBox="1"/>
          <p:nvPr/>
        </p:nvSpPr>
        <p:spPr>
          <a:xfrm>
            <a:off x="5422571" y="2647962"/>
            <a:ext cx="223651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鎮海國中周遭高地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9" name="Picture 2" descr="D:\邱老師的資料\澎湖防災(100~102)\澎湖訪視調查\白沙鄉1010110~0111\鎮海國中\DSC0795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919" y="823010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147</TotalTime>
  <Words>235</Words>
  <Application>Microsoft Office PowerPoint</Application>
  <PresentationFormat>A3 紙張 (297x420 公釐)</PresentationFormat>
  <Paragraphs>53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42</cp:revision>
  <cp:lastPrinted>2017-03-10T08:27:25Z</cp:lastPrinted>
  <dcterms:created xsi:type="dcterms:W3CDTF">2017-01-19T19:49:07Z</dcterms:created>
  <dcterms:modified xsi:type="dcterms:W3CDTF">2022-02-23T02:51:35Z</dcterms:modified>
</cp:coreProperties>
</file>