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2801600" cy="9601200" type="A3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 varScale="1">
        <p:scale>
          <a:sx n="80" d="100"/>
          <a:sy n="80" d="100"/>
        </p:scale>
        <p:origin x="-1518" y="-84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61187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441209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915653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38891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28436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22308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044403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8418489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9124455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07571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32269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49DF78-4ADB-49E9-A4AE-C1F3B6DD44B3}" type="datetimeFigureOut">
              <a:rPr lang="zh-TW" altLang="en-US" smtClean="0"/>
              <a:t>2022/2/23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33AA84-3F9B-44D6-BC5F-D1548FDA6871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49744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21" Type="http://schemas.openxmlformats.org/officeDocument/2006/relationships/image" Target="../media/image20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Relationship Id="rId22" Type="http://schemas.openxmlformats.org/officeDocument/2006/relationships/image" Target="../media/image2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圖片 56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6"/>
          <a:stretch/>
        </p:blipFill>
        <p:spPr>
          <a:xfrm>
            <a:off x="2439937" y="716692"/>
            <a:ext cx="10347149" cy="7939152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467230"/>
              </p:ext>
            </p:extLst>
          </p:nvPr>
        </p:nvGraphicFramePr>
        <p:xfrm>
          <a:off x="0" y="0"/>
          <a:ext cx="12801600" cy="704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:a16="http://schemas.microsoft.com/office/drawing/2014/main" xmlns="" val="1744004936"/>
                    </a:ext>
                  </a:extLst>
                </a:gridCol>
              </a:tblGrid>
              <a:tr h="70433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01093641"/>
              </p:ext>
            </p:extLst>
          </p:nvPr>
        </p:nvGraphicFramePr>
        <p:xfrm>
          <a:off x="-2" y="716692"/>
          <a:ext cx="2434283" cy="88828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1527">
                  <a:extLst>
                    <a:ext uri="{9D8B030D-6E8A-4147-A177-3AD203B41FA5}">
                      <a16:colId xmlns:a16="http://schemas.microsoft.com/office/drawing/2014/main" xmlns="" val="389277448"/>
                    </a:ext>
                  </a:extLst>
                </a:gridCol>
                <a:gridCol w="166275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</a:tblGrid>
              <a:tr h="20671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82670689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09708363"/>
                  </a:ext>
                </a:extLst>
              </a:tr>
              <a:tr h="1122093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 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TEL:06-9931071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 TEL:06-9932119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87769723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5997284"/>
                  </a:ext>
                </a:extLst>
              </a:tr>
              <a:tr h="1174119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0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0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0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41450117"/>
                  </a:ext>
                </a:extLst>
              </a:tr>
              <a:tr h="18297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0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996508079"/>
                  </a:ext>
                </a:extLst>
              </a:tr>
              <a:tr h="436253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Community Activity Center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362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90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522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1-1,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dirty="0">
                          <a:latin typeface="Times New Roman" pitchFamily="18" charset="0"/>
                          <a:ea typeface="微軟正黑體" pitchFamily="34" charset="-120"/>
                        </a:rPr>
                        <a:t>06-9911241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8329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Square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433864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ase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Elementary</a:t>
                      </a:r>
                      <a:r>
                        <a:rPr lang="en-US" altLang="zh-TW" sz="1000" b="0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262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660 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26299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165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210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8,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06-9911086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45434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Jibei</a:t>
                      </a:r>
                      <a:r>
                        <a:rPr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 Junior High School</a:t>
                      </a:r>
                    </a:p>
                  </a:txBody>
                  <a:tcPr marL="121920" marR="12192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720 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</a:t>
                      </a:r>
                      <a:r>
                        <a:rPr kumimoji="0" lang="en-US" altLang="zh-TW" sz="10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0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180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269452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just" defTabSz="128016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185,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Jibei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000" b="0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kumimoji="0" lang="en-US" altLang="zh-TW" sz="10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228262">
                <a:tc>
                  <a:txBody>
                    <a:bodyPr/>
                    <a:lstStyle/>
                    <a:p>
                      <a:pPr marL="0" marR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0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06-9911090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131570973"/>
                  </a:ext>
                </a:extLst>
              </a:tr>
              <a:tr h="45461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000" b="1" kern="1200" baseline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000" b="1" kern="120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0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0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0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0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221218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:a16="http://schemas.microsoft.com/office/drawing/2014/main" xmlns="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:a16="http://schemas.microsoft.com/office/drawing/2014/main" xmlns="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:a16="http://schemas.microsoft.com/office/drawing/2014/main" xmlns="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:a16="http://schemas.microsoft.com/office/drawing/2014/main" xmlns="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3549" y="487058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7000553" y="4434056"/>
            <a:ext cx="230006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pPr>
              <a:spcBef>
                <a:spcPct val="0"/>
              </a:spcBef>
            </a:pPr>
            <a:r>
              <a:rPr lang="en-US" altLang="zh-TW" dirty="0" err="1"/>
              <a:t>Jibei</a:t>
            </a:r>
            <a:r>
              <a:rPr lang="en-US" altLang="zh-TW" dirty="0"/>
              <a:t> Police </a:t>
            </a:r>
            <a:r>
              <a:rPr kumimoji="1" lang="en-US" altLang="zh-TW" dirty="0"/>
              <a:t>Station</a:t>
            </a:r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4478888" y="2591334"/>
            <a:ext cx="2336550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51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3460" y="5358379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EFAE73B9-2BCC-4F15-9B4B-B77FFF7942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29485" y="7685479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9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82039" y="768547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34594" y="7685479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4" name="矩形 73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2494723" y="7203169"/>
            <a:ext cx="1253885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 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xmlns="" id="{7B89B9D6-271B-472F-B5DD-BB2A2438241A}"/>
              </a:ext>
            </a:extLst>
          </p:cNvPr>
          <p:cNvSpPr/>
          <p:nvPr/>
        </p:nvSpPr>
        <p:spPr>
          <a:xfrm>
            <a:off x="8869758" y="5397138"/>
            <a:ext cx="290153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Elementary School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xmlns="" id="{8AEC7652-4A5B-46B7-AFEB-6D100EB6EC8C}"/>
              </a:ext>
            </a:extLst>
          </p:cNvPr>
          <p:cNvSpPr/>
          <p:nvPr/>
        </p:nvSpPr>
        <p:spPr>
          <a:xfrm>
            <a:off x="6733648" y="6301186"/>
            <a:ext cx="322408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9" name="Picture 6">
            <a:extLst>
              <a:ext uri="{FF2B5EF4-FFF2-40B4-BE49-F238E27FC236}">
                <a16:creationId xmlns:a16="http://schemas.microsoft.com/office/drawing/2014/main" xmlns="" id="{028340C1-540A-43DB-8501-5BB730477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1630" y="536182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7" name="圖片 65" descr="澎湖456.jpg">
            <a:extLst>
              <a:ext uri="{FF2B5EF4-FFF2-40B4-BE49-F238E27FC236}">
                <a16:creationId xmlns:a16="http://schemas.microsoft.com/office/drawing/2014/main" xmlns="" id="{F61AEA9C-F0B1-4476-BF60-9DBE02BD156D}"/>
              </a:ext>
            </a:extLst>
          </p:cNvPr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00500" y="844823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475" y="409775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8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0030" y="409959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854" y="5441512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7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832" y="784388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8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440" y="784388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3485" y="784573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" name="Picture 23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9990" y="5834008"/>
            <a:ext cx="464400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2" name="矩形 10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4371427" y="8094472"/>
            <a:ext cx="296323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Junior High School</a:t>
            </a:r>
          </a:p>
        </p:txBody>
      </p:sp>
      <p:pic>
        <p:nvPicPr>
          <p:cNvPr id="61" name="Picture 3" descr="1021室外"/>
          <p:cNvPicPr preferRelativeResize="0">
            <a:picLocks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349" y="3028725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" name="矩形 61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7788025" y="2590760"/>
            <a:ext cx="976055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Square</a:t>
            </a:r>
          </a:p>
        </p:txBody>
      </p:sp>
      <p:pic>
        <p:nvPicPr>
          <p:cNvPr id="63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xmlns="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7854" y="3097020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矩形 9"/>
          <p:cNvSpPr/>
          <p:nvPr/>
        </p:nvSpPr>
        <p:spPr>
          <a:xfrm>
            <a:off x="4006566" y="5384080"/>
            <a:ext cx="3843293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Jibei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Community Activity Center</a:t>
            </a:r>
          </a:p>
        </p:txBody>
      </p:sp>
      <p:pic>
        <p:nvPicPr>
          <p:cNvPr id="6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24587" y="503268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0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77142" y="5032685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4" name="Picture 4" descr="圖形1"/>
          <p:cNvPicPr preferRelativeResize="0">
            <a:picLocks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4366" y="732491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6" name="Picture 6">
            <a:extLst>
              <a:ext uri="{FF2B5EF4-FFF2-40B4-BE49-F238E27FC236}">
                <a16:creationId xmlns:a16="http://schemas.microsoft.com/office/drawing/2014/main" xmlns="" id="{CF6239C3-5406-4114-8CE3-0EB5CB3F6D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1982" y="7618978"/>
            <a:ext cx="44823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3" descr="D:\邱老師的資料\澎湖防災(107~111)\防災圖資\六鄉(市)96村里簡易疏散避難圖-10801\英文版\參考資料\適用地震災害.jpg">
            <a:extLst>
              <a:ext uri="{FF2B5EF4-FFF2-40B4-BE49-F238E27FC236}">
                <a16:creationId xmlns:a16="http://schemas.microsoft.com/office/drawing/2014/main" xmlns="" id="{A76E39A4-BA0D-4326-A16A-1863FF94C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226259" y="503763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D:\邱老師的資料\澎湖防災(107~111)\防災圖資\六鄉(市)96村里簡易疏散避難圖-10801\英文版\參考資料\適用水災災害.jpg">
            <a:extLst>
              <a:ext uri="{FF2B5EF4-FFF2-40B4-BE49-F238E27FC236}">
                <a16:creationId xmlns:a16="http://schemas.microsoft.com/office/drawing/2014/main" xmlns="" id="{EBD9F2E6-E10A-42C3-A839-692D1D2863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78814" y="5037631"/>
            <a:ext cx="324197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5" name="Picture 6" descr="圖示-直升機"/>
          <p:cNvPicPr>
            <a:picLocks noChangeAspect="1" noChangeArrowheads="1"/>
          </p:cNvPicPr>
          <p:nvPr/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790" y="6959941"/>
            <a:ext cx="720000" cy="370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6" name="矩形 65">
            <a:extLst>
              <a:ext uri="{FF2B5EF4-FFF2-40B4-BE49-F238E27FC236}">
                <a16:creationId xmlns:a16="http://schemas.microsoft.com/office/drawing/2014/main" xmlns="" id="{BC209529-6769-47C6-A659-70E6BF538901}"/>
              </a:ext>
            </a:extLst>
          </p:cNvPr>
          <p:cNvSpPr/>
          <p:nvPr/>
        </p:nvSpPr>
        <p:spPr>
          <a:xfrm>
            <a:off x="5081100" y="6948977"/>
            <a:ext cx="111363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lvl="0" algn="ctr" defTabSz="960120">
              <a:defRPr/>
            </a:pP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Helipad</a:t>
            </a:r>
            <a:endParaRPr kumimoji="1"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72" name="向右箭號 72"/>
          <p:cNvSpPr>
            <a:spLocks noChangeAspect="1"/>
          </p:cNvSpPr>
          <p:nvPr/>
        </p:nvSpPr>
        <p:spPr bwMode="auto">
          <a:xfrm rot="7237772">
            <a:off x="9599631" y="2057959"/>
            <a:ext cx="990124" cy="332349"/>
          </a:xfrm>
          <a:prstGeom prst="rightArrow">
            <a:avLst>
              <a:gd name="adj1" fmla="val 47130"/>
              <a:gd name="adj2" fmla="val 82548"/>
            </a:avLst>
          </a:prstGeom>
          <a:blipFill dpi="0" rotWithShape="1">
            <a:blip r:embed="rId3"/>
            <a:srcRect/>
            <a:stretch>
              <a:fillRect/>
            </a:stretch>
          </a:blipFill>
          <a:ln w="9525" algn="ctr">
            <a:solidFill>
              <a:srgbClr val="FF0000"/>
            </a:solidFill>
            <a:miter lim="800000"/>
            <a:headEnd/>
            <a:tailEnd/>
          </a:ln>
        </p:spPr>
        <p:txBody>
          <a:bodyPr vert="eaVert" lIns="122191" tIns="61096" rIns="122191" bIns="61096" anchor="ctr"/>
          <a:lstStyle/>
          <a:p>
            <a:pPr algn="ctr"/>
            <a:endParaRPr kumimoji="0" lang="zh-TW" altLang="en-US">
              <a:solidFill>
                <a:srgbClr val="FFFFFF"/>
              </a:solidFill>
              <a:latin typeface="Times New Roman" pitchFamily="18" charset="0"/>
              <a:ea typeface="微軟正黑體" pitchFamily="34" charset="-120"/>
              <a:cs typeface="Times New Roman" pitchFamily="18" charset="0"/>
            </a:endParaRPr>
          </a:p>
        </p:txBody>
      </p:sp>
      <p:pic>
        <p:nvPicPr>
          <p:cNvPr id="5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5334" y="6338846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3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8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3889" y="634069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40761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220</Words>
  <Application>Microsoft Office PowerPoint</Application>
  <PresentationFormat>A3 紙張 (297x420 公釐)</PresentationFormat>
  <Paragraphs>74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nit01</cp:lastModifiedBy>
  <cp:revision>52</cp:revision>
  <dcterms:created xsi:type="dcterms:W3CDTF">2017-01-19T19:49:07Z</dcterms:created>
  <dcterms:modified xsi:type="dcterms:W3CDTF">2022-02-23T03:10:42Z</dcterms:modified>
</cp:coreProperties>
</file>