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501" y="668677"/>
            <a:ext cx="10456367" cy="7301616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091482"/>
              </p:ext>
            </p:extLst>
          </p:nvPr>
        </p:nvGraphicFramePr>
        <p:xfrm>
          <a:off x="-4" y="641850"/>
          <a:ext cx="2316480" cy="8969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076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24404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通梁村基本資料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889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2004461">
                <a:tc gridSpan="2">
                  <a:txBody>
                    <a:bodyPr/>
                    <a:lstStyle/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通梁村村長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鄭成財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:0937-631-696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:06-9932600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通梁派出所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:06-9931484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87298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通梁社區活動中心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白沙鄉通梁村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39-2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:06-9931009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17204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通梁加油站周邊高地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3545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189329" y="3962711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通梁村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63284" y="77785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806118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澎湖縣白沙鄉通梁村簡易疏散避難圖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74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9" y="8830003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2010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2" y="926174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41250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945" y="501648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127" y="688085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6176550" y="6742803"/>
            <a:ext cx="227671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通梁社區活動中心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4144993" y="5062279"/>
            <a:ext cx="120891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通梁公園</a:t>
            </a:r>
          </a:p>
        </p:txBody>
      </p:sp>
      <p:pic>
        <p:nvPicPr>
          <p:cNvPr id="41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910" y="597846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文字方塊 42"/>
          <p:cNvSpPr txBox="1"/>
          <p:nvPr/>
        </p:nvSpPr>
        <p:spPr>
          <a:xfrm>
            <a:off x="5838047" y="6012751"/>
            <a:ext cx="147686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通梁派出所</a:t>
            </a:r>
          </a:p>
        </p:txBody>
      </p:sp>
      <p:sp>
        <p:nvSpPr>
          <p:cNvPr id="27" name="向右箭號 72"/>
          <p:cNvSpPr>
            <a:spLocks noChangeAspect="1"/>
          </p:cNvSpPr>
          <p:nvPr/>
        </p:nvSpPr>
        <p:spPr bwMode="auto">
          <a:xfrm rot="5000353">
            <a:off x="5504649" y="4585164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8" name="文字方塊 64"/>
          <p:cNvSpPr txBox="1">
            <a:spLocks noChangeArrowheads="1"/>
          </p:cNvSpPr>
          <p:nvPr/>
        </p:nvSpPr>
        <p:spPr bwMode="auto">
          <a:xfrm>
            <a:off x="8814680" y="3350156"/>
            <a:ext cx="2558519" cy="7389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2191" tIns="61096" rIns="122191" bIns="61096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通梁加油站周邊高地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(海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嘯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pic>
        <p:nvPicPr>
          <p:cNvPr id="29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774" y="3477900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邱老師的資料\澎湖防災(104~106)\防災看板\現勘照片\1040428白沙現勘\通梁社區活動中心-示範性避難收容場所\DSC0195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944" y="667025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邱老師的資料\澎湖防災(100~102)\澎湖訪視調查\白沙鄉1010110~0111\中油高地203縣道\DSC0749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631" y="831700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256</Words>
  <Application>Microsoft Office PowerPoint</Application>
  <PresentationFormat>A3 紙張 (297x420 公釐)</PresentationFormat>
  <Paragraphs>56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42</cp:revision>
  <dcterms:created xsi:type="dcterms:W3CDTF">2017-01-19T19:49:07Z</dcterms:created>
  <dcterms:modified xsi:type="dcterms:W3CDTF">2022-02-23T02:53:08Z</dcterms:modified>
</cp:coreProperties>
</file>