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90" t="19235" r="9475" b="8831"/>
          <a:stretch/>
        </p:blipFill>
        <p:spPr bwMode="auto">
          <a:xfrm>
            <a:off x="2324100" y="645347"/>
            <a:ext cx="10477500" cy="7342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040463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</a:t>
                      </a: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白沙鄉赤崁村簡易疏散避難圖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435358"/>
              </p:ext>
            </p:extLst>
          </p:nvPr>
        </p:nvGraphicFramePr>
        <p:xfrm>
          <a:off x="0" y="640078"/>
          <a:ext cx="2316480" cy="8962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0175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16305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40421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赤崁村基本資料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2002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728015">
                <a:tc gridSpan="2">
                  <a:txBody>
                    <a:bodyPr/>
                    <a:lstStyle/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:06-9931001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赤崁村村長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黃禮聰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:0937-693-281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:06-9932340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:06-9931071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870612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592802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赤崁社區活動中心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:180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:45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白沙鄉赤崁村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35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>
                          <a:latin typeface="Times New Roman" pitchFamily="18" charset="0"/>
                          <a:ea typeface="微軟正黑體" pitchFamily="34" charset="-120"/>
                        </a:rPr>
                        <a:t>:06-9931008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263262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赤崁國小附近周遭空地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:830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白沙鄉赤崁村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370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:06-9931048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756779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白沙國中周邊高地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:4000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3189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002734"/>
              </p:ext>
            </p:extLst>
          </p:nvPr>
        </p:nvGraphicFramePr>
        <p:xfrm>
          <a:off x="2316479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877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973597">
                  <a:extLst>
                    <a:ext uri="{9D8B030D-6E8A-4147-A177-3AD203B41FA5}">
                      <a16:colId xmlns:a16="http://schemas.microsoft.com/office/drawing/2014/main" xmlns="" val="4047212223"/>
                    </a:ext>
                  </a:extLst>
                </a:gridCol>
                <a:gridCol w="436729">
                  <a:extLst>
                    <a:ext uri="{9D8B030D-6E8A-4147-A177-3AD203B41FA5}">
                      <a16:colId xmlns:a16="http://schemas.microsoft.com/office/drawing/2014/main" xmlns="" val="636315450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白沙國中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:98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:20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:15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白沙鄉赤崁村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294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:06-9931006</a:t>
                      </a:r>
                      <a:endParaRPr lang="zh-TW" altLang="en-US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450412" y="4811138"/>
            <a:ext cx="121768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赤崁村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5374000" y="842969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5382688" y="937061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5386861" y="897444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9518" y="74059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502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133" y="8824700"/>
            <a:ext cx="320400" cy="32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832" y="840212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275" y="9233755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275" y="882433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858" y="9281662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275" y="842103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480" y="206192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6832675" y="1930178"/>
            <a:ext cx="227640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赤崁社區活動中心</a:t>
            </a:r>
            <a:endParaRPr lang="en-US" altLang="zh-TW" sz="2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488" y="1728110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字方塊 44"/>
          <p:cNvSpPr txBox="1"/>
          <p:nvPr/>
        </p:nvSpPr>
        <p:spPr>
          <a:xfrm>
            <a:off x="4721810" y="823402"/>
            <a:ext cx="233744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白沙國中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7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441" y="2923585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205" y="1728110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文字方塊 28"/>
          <p:cNvSpPr txBox="1"/>
          <p:nvPr/>
        </p:nvSpPr>
        <p:spPr>
          <a:xfrm>
            <a:off x="2406655" y="823402"/>
            <a:ext cx="223215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白沙國中周遭高地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2364668" y="3407035"/>
            <a:ext cx="226184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赤崁國小周遭空地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1" name="Picture 5" descr="警察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661" y="238058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文字方塊 48"/>
          <p:cNvSpPr txBox="1"/>
          <p:nvPr/>
        </p:nvSpPr>
        <p:spPr>
          <a:xfrm>
            <a:off x="4765323" y="1947101"/>
            <a:ext cx="153565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白沙派出所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0" name="Picture 3" descr="250px-Star_of_life2_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460" y="255717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文字方塊 50"/>
          <p:cNvSpPr txBox="1"/>
          <p:nvPr/>
        </p:nvSpPr>
        <p:spPr>
          <a:xfrm>
            <a:off x="4591947" y="2955886"/>
            <a:ext cx="176801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白沙鄉衛生所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5251309" y="3772356"/>
            <a:ext cx="910458" cy="924482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 rot="777842">
            <a:off x="5199740" y="1948634"/>
            <a:ext cx="2405811" cy="1585254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4" descr="D:\邱老師的資料\澎湖防災(100~102)\澎湖訪視調查\白沙鄉1010110~0111\白沙國中\DSC0781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463" y="8475557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向右箭號 72"/>
          <p:cNvSpPr>
            <a:spLocks noChangeAspect="1"/>
          </p:cNvSpPr>
          <p:nvPr/>
        </p:nvSpPr>
        <p:spPr bwMode="auto">
          <a:xfrm rot="15448103">
            <a:off x="4318400" y="4733718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9" name="Picture 2" descr="C:\Users\tiit\Desktop\1060315-0317簡易避難地圖確認\03白沙鄉\白沙國中周遭高地\DSC0602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67" y="8557272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tiit\Desktop\1060315-0317簡易避難地圖確認\03白沙鄉\赤崁國小周遭空地\DSC06026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67" y="7512302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tiit\Desktop\1060315-0317簡易避難地圖確認\03白沙鄉\赤崁社區活動中心\DSC0598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67" y="6018272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7" descr="公園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2516" y="5173892"/>
            <a:ext cx="471600" cy="4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4" descr="圖形1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133" y="694501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文字方塊 52"/>
          <p:cNvSpPr txBox="1"/>
          <p:nvPr/>
        </p:nvSpPr>
        <p:spPr>
          <a:xfrm>
            <a:off x="4777324" y="6514007"/>
            <a:ext cx="176801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白沙消防分隊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54" name="直線單箭頭接點 53"/>
          <p:cNvCxnSpPr>
            <a:stCxn id="29" idx="2"/>
          </p:cNvCxnSpPr>
          <p:nvPr/>
        </p:nvCxnSpPr>
        <p:spPr>
          <a:xfrm flipH="1">
            <a:off x="3076532" y="1531288"/>
            <a:ext cx="446202" cy="42902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單箭頭接點 55"/>
          <p:cNvCxnSpPr>
            <a:stCxn id="51" idx="1"/>
          </p:cNvCxnSpPr>
          <p:nvPr/>
        </p:nvCxnSpPr>
        <p:spPr>
          <a:xfrm flipH="1" flipV="1">
            <a:off x="4413303" y="2900396"/>
            <a:ext cx="178644" cy="25554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單箭頭接點 56"/>
          <p:cNvCxnSpPr>
            <a:stCxn id="45" idx="2"/>
            <a:endCxn id="43" idx="3"/>
          </p:cNvCxnSpPr>
          <p:nvPr/>
        </p:nvCxnSpPr>
        <p:spPr>
          <a:xfrm flipH="1">
            <a:off x="4112615" y="1531288"/>
            <a:ext cx="1777918" cy="42902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字方塊 58"/>
          <p:cNvSpPr txBox="1"/>
          <p:nvPr/>
        </p:nvSpPr>
        <p:spPr>
          <a:xfrm>
            <a:off x="10553209" y="5674067"/>
            <a:ext cx="212090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牛踏尾海濱公園</a:t>
            </a:r>
          </a:p>
        </p:txBody>
      </p:sp>
    </p:spTree>
    <p:extLst>
      <p:ext uri="{BB962C8B-B14F-4D97-AF65-F5344CB8AC3E}">
        <p14:creationId xmlns:p14="http://schemas.microsoft.com/office/powerpoint/2010/main" val="1696250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</TotalTime>
  <Words>346</Words>
  <Application>Microsoft Office PowerPoint</Application>
  <PresentationFormat>A3 紙張 (297x420 公釐)</PresentationFormat>
  <Paragraphs>76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63</cp:revision>
  <dcterms:created xsi:type="dcterms:W3CDTF">2017-01-19T19:49:07Z</dcterms:created>
  <dcterms:modified xsi:type="dcterms:W3CDTF">2022-02-23T02:52:16Z</dcterms:modified>
</cp:coreProperties>
</file>