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76" d="100"/>
          <a:sy n="76" d="100"/>
        </p:scale>
        <p:origin x="-317" y="-101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849" y="638175"/>
            <a:ext cx="10479751" cy="735657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440362"/>
              </p:ext>
            </p:extLst>
          </p:nvPr>
        </p:nvGraphicFramePr>
        <p:xfrm>
          <a:off x="0" y="624226"/>
          <a:ext cx="2316480" cy="8977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072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924408">
                  <a:extLst>
                    <a:ext uri="{9D8B030D-6E8A-4147-A177-3AD203B41FA5}">
                      <a16:colId xmlns="" xmlns:a16="http://schemas.microsoft.com/office/drawing/2014/main" val="2531947968"/>
                    </a:ext>
                  </a:extLst>
                </a:gridCol>
              </a:tblGrid>
              <a:tr h="3505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中屯村基本資料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631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1803046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中屯村村長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鄭秋香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0963-280-101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講美派出所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:06-9931501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87043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1492740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中屯</a:t>
                      </a:r>
                      <a:r>
                        <a:rPr kumimoji="0"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國小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 1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:217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:54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5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:36</a:t>
                      </a:r>
                      <a:r>
                        <a:rPr lang="zh-TW" altLang="en-US" sz="105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zh-TW" altLang="en-US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</a:t>
                      </a:r>
                      <a:r>
                        <a:rPr lang="zh-TW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中屯村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130-2</a:t>
                      </a:r>
                      <a:r>
                        <a:rPr lang="zh-TW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:06-9931561</a:t>
                      </a:r>
                      <a:endParaRPr kumimoji="0"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723120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spc="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中屯村澎</a:t>
                      </a:r>
                      <a:r>
                        <a:rPr lang="en-US" altLang="zh-TW" sz="1050" spc="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203</a:t>
                      </a:r>
                      <a:r>
                        <a:rPr lang="zh-TW" altLang="en-US" sz="1050" spc="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縣道周邊高地</a:t>
                      </a:r>
                      <a:endParaRPr lang="en-US" altLang="zh-TW" sz="1050" spc="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050" spc="5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:4000</a:t>
                      </a:r>
                      <a:r>
                        <a:rPr lang="zh-TW" altLang="en-US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  <a:endParaRPr lang="en-US" altLang="zh-TW" sz="1050" spc="5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050" spc="5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1593502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中屯社區暨漁民活動中心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indent="0" algn="just" defTabSz="1280160" rtl="0" eaLnBrk="1" fontAlgn="auto" latinLnBrk="0" hangingPunct="1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:270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:65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:45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白沙鄉中屯村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58-1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5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:06-9931877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9816705"/>
                  </a:ext>
                </a:extLst>
              </a:tr>
              <a:tr h="23065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990237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749434" y="3839406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中屯村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6244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266811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澎湖縣白沙鄉中屯村簡易疏散避難圖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53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67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445" y="92337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18707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29560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920" y="841137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" descr="E:\白沙鄉+特殊場所訪視1010110~0111\中屯風力發電週邊高地\P1160887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1080" y="7127286"/>
            <a:ext cx="902941" cy="6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856" y="742739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643" y="566397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3929714" y="5556972"/>
            <a:ext cx="314325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中屯社區暨漁民活動中心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712818" y="6678560"/>
            <a:ext cx="168323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中屯國小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" name="Picture 2" descr="D:\邱老師的資料\澎湖防災(100~102)\澎湖訪視調查\白沙鄉1010110~0111\中屯村活動中心\最新\DSC0811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021" y="825800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邱老師的資料\澎湖防災(104~106)\防災看板\現勘照片\1050325白沙鄉看板現勘\中屯村\DSC0112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324" y="591091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218" y="195978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字方塊 28"/>
          <p:cNvSpPr txBox="1"/>
          <p:nvPr/>
        </p:nvSpPr>
        <p:spPr>
          <a:xfrm>
            <a:off x="6921196" y="1247001"/>
            <a:ext cx="313419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中屯村澎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203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縣道周邊高地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0" name="向右箭號 140"/>
          <p:cNvSpPr>
            <a:spLocks noChangeAspect="1"/>
          </p:cNvSpPr>
          <p:nvPr/>
        </p:nvSpPr>
        <p:spPr bwMode="auto">
          <a:xfrm rot="3925682">
            <a:off x="8753027" y="4793669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1" name="向右箭號 140"/>
          <p:cNvSpPr>
            <a:spLocks noChangeAspect="1"/>
          </p:cNvSpPr>
          <p:nvPr/>
        </p:nvSpPr>
        <p:spPr bwMode="auto">
          <a:xfrm rot="7705713">
            <a:off x="4519824" y="4075405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</TotalTime>
  <Words>287</Words>
  <Application>Microsoft Office PowerPoint</Application>
  <PresentationFormat>A3 紙張 (297x420 公釐)</PresentationFormat>
  <Paragraphs>63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iop</cp:lastModifiedBy>
  <cp:revision>54</cp:revision>
  <dcterms:created xsi:type="dcterms:W3CDTF">2017-01-19T19:49:07Z</dcterms:created>
  <dcterms:modified xsi:type="dcterms:W3CDTF">2022-03-03T04:12:29Z</dcterms:modified>
</cp:coreProperties>
</file>