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366" y="641266"/>
            <a:ext cx="10446701" cy="7374754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899206"/>
              </p:ext>
            </p:extLst>
          </p:nvPr>
        </p:nvGraphicFramePr>
        <p:xfrm>
          <a:off x="0" y="650198"/>
          <a:ext cx="2316480" cy="8939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1288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15192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39483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岐頭村基本資料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225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99634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岐頭村村長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陳志勇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:0910-884-257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:06-9931811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:06-9931071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85189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岐頭社區活動中心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:109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 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白沙鄉岐頭村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45-5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:06-9931104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434356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岐頭村澎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縣道與澎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9-1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道路周邊空地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29688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940397" y="4312661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岐頭村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874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349315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澎湖縣白沙鄉岐頭村簡易疏散避難圖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793" y="8830003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2138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2" y="9287758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441" y="841378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5543726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8416441" y="5415408"/>
            <a:ext cx="223221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岐頭社區活動中心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Picture 3" descr="D:\邱老師的資料\澎湖防災(100~102)\澎湖訪視調查\白沙鄉1010110~0111\岐頭村活動中心\DSC0784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266" y="651510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1021室外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351" y="233286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24"/>
          <p:cNvSpPr txBox="1"/>
          <p:nvPr/>
        </p:nvSpPr>
        <p:spPr>
          <a:xfrm>
            <a:off x="3419172" y="2827083"/>
            <a:ext cx="4501553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岐頭村澎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203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縣道與澎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9-1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道路周邊空地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20169139">
            <a:off x="6393883" y="6497966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16200000">
            <a:off x="5591427" y="4331898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8" name="Picture 2" descr="C:\Users\tiit\Desktop\1060315-0317簡易避難地圖確認\03白沙鄉\澎203縣道與澎9-1道路周邊空地\DSC0603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480" y="823010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249</Words>
  <Application>Microsoft Office PowerPoint</Application>
  <PresentationFormat>A3 紙張 (297x420 公釐)</PresentationFormat>
  <Paragraphs>54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51</cp:revision>
  <dcterms:created xsi:type="dcterms:W3CDTF">2017-01-19T19:49:07Z</dcterms:created>
  <dcterms:modified xsi:type="dcterms:W3CDTF">2022-02-23T02:51:53Z</dcterms:modified>
</cp:coreProperties>
</file>