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圖片 34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3" r="7666"/>
          <a:stretch/>
        </p:blipFill>
        <p:spPr>
          <a:xfrm>
            <a:off x="2451099" y="854060"/>
            <a:ext cx="10350497" cy="7804165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101000"/>
              </p:ext>
            </p:extLst>
          </p:nvPr>
        </p:nvGraphicFramePr>
        <p:xfrm>
          <a:off x="0" y="0"/>
          <a:ext cx="12801600" cy="8524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5240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Xiaochi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65678"/>
              </p:ext>
            </p:extLst>
          </p:nvPr>
        </p:nvGraphicFramePr>
        <p:xfrm>
          <a:off x="-2" y="854058"/>
          <a:ext cx="2434283" cy="8749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887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5713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05041">
                <a:tc gridSpan="2"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29621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2145325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Emergency Operation Center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TEL:06-9931071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1454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519707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7671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732051">
                <a:tc>
                  <a:txBody>
                    <a:bodyPr/>
                    <a:lstStyle/>
                    <a:p>
                      <a:pPr marL="0" marR="0" indent="0" algn="ctr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Xiaochi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767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140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767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35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8490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11-8,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Xiaochi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7671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06-9931600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2465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Square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4767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4767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57385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514854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8553128" y="5466348"/>
            <a:ext cx="2267722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Xiaochi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:a16="http://schemas.microsoft.com/office/drawing/2014/main" xmlns="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953" y="4234356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84513" y="432747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37068" y="432747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6031857" y="7497306"/>
            <a:ext cx="102806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Square</a:t>
            </a:r>
          </a:p>
        </p:txBody>
      </p:sp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xmlns="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39137" y="96073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199" y="639837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274" y="640022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394" y="8164344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4125" y="7081371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202" y="7011270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矩形 57">
            <a:extLst>
              <a:ext uri="{FF2B5EF4-FFF2-40B4-BE49-F238E27FC236}">
                <a16:creationId xmlns:a16="http://schemas.microsoft.com/office/drawing/2014/main" xmlns="" id="{2AFC3F59-AA95-4F01-8505-F2009DFF67DC}"/>
              </a:ext>
            </a:extLst>
          </p:cNvPr>
          <p:cNvSpPr/>
          <p:nvPr/>
        </p:nvSpPr>
        <p:spPr>
          <a:xfrm>
            <a:off x="3803775" y="4726804"/>
            <a:ext cx="418111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Xiaochi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pic>
        <p:nvPicPr>
          <p:cNvPr id="36" name="Picture 4" descr="圖形1"/>
          <p:cNvPicPr preferRelativeResize="0">
            <a:picLocks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963" y="276036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8268226" y="2792509"/>
            <a:ext cx="228639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Baisha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Fire Station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45" name="向右箭號 58"/>
          <p:cNvSpPr>
            <a:spLocks noChangeAspect="1"/>
          </p:cNvSpPr>
          <p:nvPr/>
        </p:nvSpPr>
        <p:spPr bwMode="auto">
          <a:xfrm rot="6943117">
            <a:off x="6968885" y="1641938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978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</TotalTime>
  <Words>158</Words>
  <Application>Microsoft Office PowerPoint</Application>
  <PresentationFormat>A3 紙張 (297x420 公釐)</PresentationFormat>
  <Paragraphs>49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59</cp:revision>
  <dcterms:created xsi:type="dcterms:W3CDTF">2017-01-19T19:49:07Z</dcterms:created>
  <dcterms:modified xsi:type="dcterms:W3CDTF">2022-02-23T03:10:05Z</dcterms:modified>
</cp:coreProperties>
</file>