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>
        <p:scale>
          <a:sx n="84" d="100"/>
          <a:sy n="84" d="100"/>
        </p:scale>
        <p:origin x="66" y="-51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4" t="19680" b="896"/>
          <a:stretch/>
        </p:blipFill>
        <p:spPr>
          <a:xfrm>
            <a:off x="2438400" y="832466"/>
            <a:ext cx="10348683" cy="7815783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35848"/>
              </p:ext>
            </p:extLst>
          </p:nvPr>
        </p:nvGraphicFramePr>
        <p:xfrm>
          <a:off x="0" y="0"/>
          <a:ext cx="12801600" cy="8279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790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Zhongtun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531412"/>
              </p:ext>
            </p:extLst>
          </p:nvPr>
        </p:nvGraphicFramePr>
        <p:xfrm>
          <a:off x="-2" y="832925"/>
          <a:ext cx="2434283" cy="8775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5765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558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1405">
                <a:tc gridSpan="2">
                  <a:txBody>
                    <a:bodyPr/>
                    <a:lstStyle/>
                    <a:p>
                      <a:pPr algn="ctr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4140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430936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Emergency Operation Center 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Jiangmei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TEL:06-9931501</a:t>
                      </a:r>
                    </a:p>
                    <a:p>
                      <a:pPr marL="128588" indent="-128588" algn="l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4140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112202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4140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20991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TW" sz="12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Zhongtun</a:t>
                      </a:r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</a:rPr>
                        <a:t> Elementary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217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54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48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130-2,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Zhongtun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06-9931561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229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  <a:endParaRPr lang="zh-TW" altLang="en-US" sz="1200" b="0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itchFamily="34" charset="-120"/>
                        <a:cs typeface="+mn-cs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64523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Zhongtun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270 </a:t>
                      </a: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414488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58-1,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Zhongtun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1405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06-9931877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1570973"/>
                  </a:ext>
                </a:extLst>
              </a:tr>
              <a:tr h="58757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858008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3828627" y="3404415"/>
            <a:ext cx="2572169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Zhongtun</a:t>
            </a:r>
            <a:r>
              <a:rPr lang="zh-TW" altLang="en-US" sz="2500" b="1" dirty="0">
                <a:solidFill>
                  <a:schemeClr val="bg1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835" y="6303350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矩形 51">
            <a:extLst>
              <a:ext uri="{FF2B5EF4-FFF2-40B4-BE49-F238E27FC236}">
                <a16:creationId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7920479" y="7524141"/>
            <a:ext cx="3426048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Zhongtun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05248" y="638273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57803" y="638273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7902873" y="3541735"/>
            <a:ext cx="123777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7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AB8417C5-FC3F-40A7-A401-E43835952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55073" y="805139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7269D959-E8CA-4453-9557-588AD1997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07628" y="8051397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6">
            <a:extLst>
              <a:ext uri="{FF2B5EF4-FFF2-40B4-BE49-F238E27FC236}">
                <a16:creationId xmlns:a16="http://schemas.microsoft.com/office/drawing/2014/main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9848" y="7963033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0500" y="94785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5158" y="762824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2447" y="762824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7747" y="6520520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682" y="509488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13" y="5094885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EF9B17E7-9EE1-418C-9906-A80E104C38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41253" y="3107340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3" descr="1021室外"/>
          <p:cNvPicPr preferRelativeResize="0"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6927" y="303965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矩形 57">
            <a:extLst>
              <a:ext uri="{FF2B5EF4-FFF2-40B4-BE49-F238E27FC236}">
                <a16:creationId xmlns:a16="http://schemas.microsoft.com/office/drawing/2014/main" id="{2AFC3F59-AA95-4F01-8505-F2009DFF67DC}"/>
              </a:ext>
            </a:extLst>
          </p:cNvPr>
          <p:cNvSpPr/>
          <p:nvPr/>
        </p:nvSpPr>
        <p:spPr>
          <a:xfrm>
            <a:off x="2665185" y="6793971"/>
            <a:ext cx="439551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Zhongtun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65" name="向右箭號 140"/>
          <p:cNvSpPr>
            <a:spLocks noChangeAspect="1"/>
          </p:cNvSpPr>
          <p:nvPr/>
        </p:nvSpPr>
        <p:spPr bwMode="auto">
          <a:xfrm rot="3925682">
            <a:off x="8410278" y="5471657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66" name="向右箭號 140"/>
          <p:cNvSpPr>
            <a:spLocks noChangeAspect="1"/>
          </p:cNvSpPr>
          <p:nvPr/>
        </p:nvSpPr>
        <p:spPr bwMode="auto">
          <a:xfrm rot="7705713">
            <a:off x="4695848" y="4900325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6808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272</TotalTime>
  <Words>205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62</cp:revision>
  <dcterms:created xsi:type="dcterms:W3CDTF">2017-01-19T19:49:07Z</dcterms:created>
  <dcterms:modified xsi:type="dcterms:W3CDTF">2023-04-07T03:17:36Z</dcterms:modified>
</cp:coreProperties>
</file>