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952" y="668677"/>
            <a:ext cx="10496647" cy="7341160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114098"/>
              </p:ext>
            </p:extLst>
          </p:nvPr>
        </p:nvGraphicFramePr>
        <p:xfrm>
          <a:off x="-4" y="641850"/>
          <a:ext cx="2316480" cy="8959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826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16654">
                  <a:extLst>
                    <a:ext uri="{9D8B030D-6E8A-4147-A177-3AD203B41FA5}">
                      <a16:colId xmlns:a16="http://schemas.microsoft.com/office/drawing/2014/main" xmlns="" val="1028464656"/>
                    </a:ext>
                  </a:extLst>
                </a:gridCol>
              </a:tblGrid>
              <a:tr h="449971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4613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後寮村基本資料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4613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855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4613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2005634">
                <a:tc gridSpan="2">
                  <a:txBody>
                    <a:bodyPr/>
                    <a:lstStyle/>
                    <a:p>
                      <a:pPr algn="just" eaLnBrk="0" hangingPunct="0">
                        <a:lnSpc>
                          <a:spcPct val="95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>
                        <a:lnSpc>
                          <a:spcPct val="95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白沙鄉災害應變中心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:06-9931001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後寮村村長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許興光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:0932-999-332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:06-9931816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通梁派出所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:06-9931484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白沙消防分隊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:06-9932119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34613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1135610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34613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904894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後寮社區活動中心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水災、地震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:173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:43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:28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白沙鄉後寮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92-1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:06-9931016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424512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澎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203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縣道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白沙分局至自來水給水站之間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:4000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308071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4706017" y="3813807"/>
            <a:ext cx="1255465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後寮村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3" y="77786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10824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澎湖縣白沙鄉後寮村簡易疏散避難圖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530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737" y="8818714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1" y="840766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9237461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815384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82" y="9282466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407786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953" y="4044905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6407340" y="3313269"/>
            <a:ext cx="232535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後寮社區活動中心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1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3484" y="4090806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文字方塊 42"/>
          <p:cNvSpPr txBox="1"/>
          <p:nvPr/>
        </p:nvSpPr>
        <p:spPr>
          <a:xfrm>
            <a:off x="10670633" y="4118102"/>
            <a:ext cx="122814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白沙分局</a:t>
            </a:r>
          </a:p>
        </p:txBody>
      </p:sp>
      <p:pic>
        <p:nvPicPr>
          <p:cNvPr id="3" name="Picture 2" descr="D:\邱老師的資料\澎湖防災(100~102)\澎湖訪視調查\白沙鄉1010110~0111\後寮社區高地(203縣道與澎8道路)\DSC0762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241" y="8245939"/>
            <a:ext cx="869759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邱老師的資料\澎湖防災(100~102)\澎湖訪視調查\白沙鄉1010110~0111\後寮村活動中心\DSC07566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241" y="6558845"/>
            <a:ext cx="862139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向右箭號 72"/>
          <p:cNvSpPr>
            <a:spLocks noChangeAspect="1"/>
          </p:cNvSpPr>
          <p:nvPr/>
        </p:nvSpPr>
        <p:spPr bwMode="auto">
          <a:xfrm rot="7623316">
            <a:off x="8653394" y="2854798"/>
            <a:ext cx="990124" cy="332349"/>
          </a:xfrm>
          <a:prstGeom prst="rightArrow">
            <a:avLst>
              <a:gd name="adj1" fmla="val 47130"/>
              <a:gd name="adj2" fmla="val 825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kumimoji="0" lang="zh-TW" altLang="en-US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6" name="Picture 3" descr="1021室外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757" y="5062296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文字方塊 26"/>
          <p:cNvSpPr txBox="1"/>
          <p:nvPr/>
        </p:nvSpPr>
        <p:spPr>
          <a:xfrm>
            <a:off x="5719979" y="5552114"/>
            <a:ext cx="4842992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澎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203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縣道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白沙分局至自來水給水站之間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</TotalTime>
  <Words>254</Words>
  <Application>Microsoft Office PowerPoint</Application>
  <PresentationFormat>A3 紙張 (297x420 公釐)</PresentationFormat>
  <Paragraphs>55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41</cp:revision>
  <dcterms:created xsi:type="dcterms:W3CDTF">2017-01-19T19:49:07Z</dcterms:created>
  <dcterms:modified xsi:type="dcterms:W3CDTF">2022-02-23T02:52:50Z</dcterms:modified>
</cp:coreProperties>
</file>