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87935" autoAdjust="0"/>
  </p:normalViewPr>
  <p:slideViewPr>
    <p:cSldViewPr snapToGrid="0" showGuides="1">
      <p:cViewPr>
        <p:scale>
          <a:sx n="106" d="100"/>
          <a:sy n="106" d="100"/>
        </p:scale>
        <p:origin x="84" y="-187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4944"/>
          <a:stretch/>
        </p:blipFill>
        <p:spPr>
          <a:xfrm>
            <a:off x="2438400" y="837253"/>
            <a:ext cx="10356846" cy="782414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181550"/>
              </p:ext>
            </p:extLst>
          </p:nvPr>
        </p:nvGraphicFramePr>
        <p:xfrm>
          <a:off x="0" y="0"/>
          <a:ext cx="128016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171843"/>
              </p:ext>
            </p:extLst>
          </p:nvPr>
        </p:nvGraphicFramePr>
        <p:xfrm>
          <a:off x="-2" y="820224"/>
          <a:ext cx="2434283" cy="8791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217"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8527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20754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8527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2538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9292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43046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2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680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2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741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60,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278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06-9931311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8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27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733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6255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975702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243886" y="2665067"/>
            <a:ext cx="239782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Zhenhai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22" y="503280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2302" y="509930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4857" y="509930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668332" y="4133907"/>
            <a:ext cx="12921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9411" y="9591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39" y="624969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161" y="624789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89" y="797364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2734" y="4623027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887" y="456840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414351" y="5528100"/>
            <a:ext cx="32917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Zhenhai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8214" y="508939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向右箭號 140"/>
          <p:cNvSpPr>
            <a:spLocks noChangeAspect="1"/>
          </p:cNvSpPr>
          <p:nvPr/>
        </p:nvSpPr>
        <p:spPr bwMode="auto">
          <a:xfrm rot="6684555">
            <a:off x="8638166" y="2726879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4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93" y="624789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69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50</cp:revision>
  <cp:lastPrinted>2017-03-10T08:27:25Z</cp:lastPrinted>
  <dcterms:created xsi:type="dcterms:W3CDTF">2017-01-19T19:49:07Z</dcterms:created>
  <dcterms:modified xsi:type="dcterms:W3CDTF">2023-04-07T03:19:29Z</dcterms:modified>
</cp:coreProperties>
</file>