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2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14" y="668676"/>
            <a:ext cx="10472286" cy="7328912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035813"/>
              </p:ext>
            </p:extLst>
          </p:nvPr>
        </p:nvGraphicFramePr>
        <p:xfrm>
          <a:off x="-4" y="641850"/>
          <a:ext cx="2316480" cy="8958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485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78995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港子村基本資料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316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884525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港子村村長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郭文雅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:0935-439-728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:06-9932657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講美派出所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:06-9931501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港子社區活動中心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:157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白沙鄉港子村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23-2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:06-9931012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27526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港子村澎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縣道與澎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9-1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道路周邊空地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30595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111487" y="5218256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港子村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9961" y="76421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076305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澎湖縣白沙鄉港子村簡易疏散避難圖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30003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2010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426" y="9275389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318" y="841250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8173813" y="6843148"/>
            <a:ext cx="224000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港子社區活動中心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360" y="671981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D:\邱老師的資料\澎湖防災(104~106)\防災看板\現勘照片\1040428白沙現勘\港子社區活動中心\DSC0201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22" y="6415130"/>
            <a:ext cx="900000" cy="67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橢圓 2"/>
          <p:cNvSpPr/>
          <p:nvPr/>
        </p:nvSpPr>
        <p:spPr>
          <a:xfrm rot="4176638">
            <a:off x="7993545" y="6089213"/>
            <a:ext cx="365072" cy="971093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Picture 2" descr="C:\Users\tiit\Desktop\1060315-0317簡易避難地圖確認\03白沙鄉\澎203縣道與澎9-1道路周邊空地\DSC0603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22" y="82301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向右箭號 58"/>
          <p:cNvSpPr>
            <a:spLocks noChangeAspect="1"/>
          </p:cNvSpPr>
          <p:nvPr/>
        </p:nvSpPr>
        <p:spPr bwMode="auto">
          <a:xfrm rot="1792436">
            <a:off x="6363622" y="575776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92" y="244663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字方塊 27"/>
          <p:cNvSpPr txBox="1"/>
          <p:nvPr/>
        </p:nvSpPr>
        <p:spPr>
          <a:xfrm>
            <a:off x="4660734" y="2936449"/>
            <a:ext cx="4501552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港子村澎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縣道與澎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9-1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道路周邊空地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9" name="向右箭號 58"/>
          <p:cNvSpPr>
            <a:spLocks noChangeAspect="1"/>
          </p:cNvSpPr>
          <p:nvPr/>
        </p:nvSpPr>
        <p:spPr bwMode="auto">
          <a:xfrm rot="16491828">
            <a:off x="6869805" y="433189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250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47</cp:revision>
  <dcterms:created xsi:type="dcterms:W3CDTF">2017-01-19T19:49:07Z</dcterms:created>
  <dcterms:modified xsi:type="dcterms:W3CDTF">2022-02-23T02:51:44Z</dcterms:modified>
</cp:coreProperties>
</file>