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801600" cy="9601200" type="A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0568557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</a:t>
                      </a: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白沙鄉吉貝村簡易疏散避難圖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1938284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9536965"/>
              </p:ext>
            </p:extLst>
          </p:nvPr>
        </p:nvGraphicFramePr>
        <p:xfrm>
          <a:off x="0" y="640078"/>
          <a:ext cx="2316480" cy="8967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9413">
                  <a:extLst>
                    <a:ext uri="{9D8B030D-6E8A-4147-A177-3AD203B41FA5}">
                      <a16:colId xmlns:a16="http://schemas.microsoft.com/office/drawing/2014/main" xmlns="" val="2771925903"/>
                    </a:ext>
                  </a:extLst>
                </a:gridCol>
                <a:gridCol w="927067">
                  <a:extLst>
                    <a:ext uri="{9D8B030D-6E8A-4147-A177-3AD203B41FA5}">
                      <a16:colId xmlns:a16="http://schemas.microsoft.com/office/drawing/2014/main" xmlns="" val="2531947968"/>
                    </a:ext>
                  </a:extLst>
                </a:gridCol>
              </a:tblGrid>
              <a:tr h="404212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7479861"/>
                  </a:ext>
                </a:extLst>
              </a:tr>
              <a:tr h="310932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吉貝村基本資料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59288590"/>
                  </a:ext>
                </a:extLst>
              </a:tr>
              <a:tr h="310932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1603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56286254"/>
                  </a:ext>
                </a:extLst>
              </a:tr>
              <a:tr h="310932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4348864"/>
                  </a:ext>
                </a:extLst>
              </a:tr>
              <a:tr h="1735105">
                <a:tc gridSpan="2"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白沙鄉災害應變中心</a:t>
                      </a:r>
                    </a:p>
                    <a:p>
                      <a:pPr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:06-9931001</a:t>
                      </a:r>
                    </a:p>
                    <a:p>
                      <a:pPr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吉貝村村長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謝永乾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:0937-391-772</a:t>
                      </a:r>
                      <a:endParaRPr lang="zh-TW" altLang="en-US" sz="11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:06-9911226</a:t>
                      </a:r>
                    </a:p>
                    <a:p>
                      <a:pPr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吉貝分駐所所</a:t>
                      </a:r>
                    </a:p>
                    <a:p>
                      <a:pPr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:06-9911165</a:t>
                      </a:r>
                    </a:p>
                    <a:p>
                      <a:pPr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吉貝消防分隊</a:t>
                      </a:r>
                    </a:p>
                    <a:p>
                      <a:pPr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:06-9911119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7692927"/>
                  </a:ext>
                </a:extLst>
              </a:tr>
              <a:tr h="310932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83388407"/>
                  </a:ext>
                </a:extLst>
              </a:tr>
              <a:tr h="870612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1838798"/>
                  </a:ext>
                </a:extLst>
              </a:tr>
              <a:tr h="310932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69325541"/>
                  </a:ext>
                </a:extLst>
              </a:tr>
              <a:tr h="1529091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吉貝社區活動中心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:362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:90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:60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白沙鄉吉貝村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1-1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100">
                          <a:latin typeface="Times New Roman" pitchFamily="18" charset="0"/>
                          <a:ea typeface="微軟正黑體" pitchFamily="34" charset="-120"/>
                        </a:rPr>
                        <a:t>:06-9911241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1406391"/>
                  </a:ext>
                </a:extLst>
              </a:tr>
              <a:tr h="748991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自來水加壓站附近空地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:4000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:1000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2171000"/>
                  </a:ext>
                </a:extLst>
              </a:tr>
              <a:tr h="1441372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吉貝國小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:660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:165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:110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白沙鄉吉貝村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8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:06-9911086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9816705"/>
                  </a:ext>
                </a:extLst>
              </a:tr>
              <a:tr h="281252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白沙鄉公所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3277798"/>
              </p:ext>
            </p:extLst>
          </p:nvPr>
        </p:nvGraphicFramePr>
        <p:xfrm>
          <a:off x="2316479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999">
                  <a:extLst>
                    <a:ext uri="{9D8B030D-6E8A-4147-A177-3AD203B41FA5}">
                      <a16:colId xmlns:a16="http://schemas.microsoft.com/office/drawing/2014/main" xmlns="" val="1186392003"/>
                    </a:ext>
                  </a:extLst>
                </a:gridCol>
                <a:gridCol w="1080475">
                  <a:extLst>
                    <a:ext uri="{9D8B030D-6E8A-4147-A177-3AD203B41FA5}">
                      <a16:colId xmlns:a16="http://schemas.microsoft.com/office/drawing/2014/main" xmlns="" val="4047212223"/>
                    </a:ext>
                  </a:extLst>
                </a:gridCol>
                <a:gridCol w="436729">
                  <a:extLst>
                    <a:ext uri="{9D8B030D-6E8A-4147-A177-3AD203B41FA5}">
                      <a16:colId xmlns:a16="http://schemas.microsoft.com/office/drawing/2014/main" xmlns="" val="636315450"/>
                    </a:ext>
                  </a:extLst>
                </a:gridCol>
                <a:gridCol w="1879980">
                  <a:extLst>
                    <a:ext uri="{9D8B030D-6E8A-4147-A177-3AD203B41FA5}">
                      <a16:colId xmlns:a16="http://schemas.microsoft.com/office/drawing/2014/main" xmlns="" val="349125033"/>
                    </a:ext>
                  </a:extLst>
                </a:gridCol>
                <a:gridCol w="1879980">
                  <a:extLst>
                    <a:ext uri="{9D8B030D-6E8A-4147-A177-3AD203B41FA5}">
                      <a16:colId xmlns:a16="http://schemas.microsoft.com/office/drawing/2014/main" xmlns="" val="2551702372"/>
                    </a:ext>
                  </a:extLst>
                </a:gridCol>
                <a:gridCol w="187998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879980">
                  <a:extLst>
                    <a:ext uri="{9D8B030D-6E8A-4147-A177-3AD203B41FA5}">
                      <a16:colId xmlns:a16="http://schemas.microsoft.com/office/drawing/2014/main" xmlns="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吉貝國中</a:t>
                      </a:r>
                      <a:endParaRPr kumimoji="0" lang="en-US" altLang="zh-TW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:720</a:t>
                      </a:r>
                      <a:r>
                        <a:rPr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:180</a:t>
                      </a:r>
                      <a:r>
                        <a:rPr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:120</a:t>
                      </a:r>
                      <a:r>
                        <a:rPr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白沙鄉吉貝村</a:t>
                      </a:r>
                      <a:r>
                        <a:rPr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185</a:t>
                      </a:r>
                      <a:r>
                        <a:rPr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:06-9911090</a:t>
                      </a:r>
                      <a:endParaRPr lang="en-US" altLang="zh-TW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7189332" y="3960940"/>
            <a:ext cx="124498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itchFamily="18" charset="0"/>
                <a:ea typeface="微軟正黑體" pitchFamily="34" charset="-120"/>
              </a:rPr>
              <a:t>吉貝村</a:t>
            </a:r>
            <a:endParaRPr lang="zh-TW" altLang="en-US" sz="2500" b="1" dirty="0">
              <a:solidFill>
                <a:srgbClr val="0000FF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5374000" y="842969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5382688" y="937061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5386861" y="897444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7" y="666906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502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258" y="8824700"/>
            <a:ext cx="320400" cy="323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5832" y="8402121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275" y="9233755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275" y="8814805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333" y="9262612"/>
            <a:ext cx="42000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3400" y="8421030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070" y="666906"/>
            <a:ext cx="10480530" cy="7284584"/>
          </a:xfrm>
          <a:prstGeom prst="rect">
            <a:avLst/>
          </a:prstGeom>
        </p:spPr>
      </p:pic>
      <p:pic>
        <p:nvPicPr>
          <p:cNvPr id="43" name="Picture 5" descr="警察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915" y="4426119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2929" y="4924495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7433533" y="3990384"/>
            <a:ext cx="154379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吉貝派出所</a:t>
            </a:r>
          </a:p>
        </p:txBody>
      </p:sp>
      <p:sp>
        <p:nvSpPr>
          <p:cNvPr id="48" name="文字方塊 47"/>
          <p:cNvSpPr txBox="1"/>
          <p:nvPr/>
        </p:nvSpPr>
        <p:spPr>
          <a:xfrm>
            <a:off x="8920806" y="4802752"/>
            <a:ext cx="1543792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吉貝國小</a:t>
            </a:r>
            <a:endParaRPr lang="en-US" altLang="zh-TW" sz="2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4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963" y="7030091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文字方塊 49"/>
          <p:cNvSpPr txBox="1"/>
          <p:nvPr/>
        </p:nvSpPr>
        <p:spPr>
          <a:xfrm>
            <a:off x="4820215" y="6923216"/>
            <a:ext cx="2304979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吉貝國中</a:t>
            </a:r>
            <a:endParaRPr lang="en-US" altLang="zh-TW" sz="2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51" name="Picture 3" descr="250px-Star_of_life2_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365" y="5388895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文字方塊 53"/>
          <p:cNvSpPr txBox="1"/>
          <p:nvPr/>
        </p:nvSpPr>
        <p:spPr>
          <a:xfrm>
            <a:off x="7661217" y="5865719"/>
            <a:ext cx="147655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吉貝衛生室</a:t>
            </a:r>
            <a:endParaRPr lang="en-US" altLang="zh-TW" sz="2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7" name="Picture 4" descr="圖形1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522" y="6797891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文字方塊 57"/>
          <p:cNvSpPr txBox="1"/>
          <p:nvPr/>
        </p:nvSpPr>
        <p:spPr>
          <a:xfrm>
            <a:off x="2446320" y="6262345"/>
            <a:ext cx="176301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吉貝消防分隊</a:t>
            </a:r>
            <a:endParaRPr lang="en-US" altLang="zh-TW" sz="2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9" name="Picture 6" descr="圖示-直升機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792" y="6443047"/>
            <a:ext cx="720000" cy="370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0" name="直線單箭頭接點 59"/>
          <p:cNvCxnSpPr>
            <a:stCxn id="58" idx="2"/>
            <a:endCxn id="57" idx="1"/>
          </p:cNvCxnSpPr>
          <p:nvPr/>
        </p:nvCxnSpPr>
        <p:spPr>
          <a:xfrm>
            <a:off x="3327829" y="6662455"/>
            <a:ext cx="404693" cy="36763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字方塊 62"/>
          <p:cNvSpPr txBox="1"/>
          <p:nvPr/>
        </p:nvSpPr>
        <p:spPr>
          <a:xfrm>
            <a:off x="5047667" y="6458956"/>
            <a:ext cx="124919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吉貝東段</a:t>
            </a:r>
            <a:endParaRPr lang="en-US" altLang="zh-TW" sz="2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1" name="向右箭號 72"/>
          <p:cNvSpPr>
            <a:spLocks noChangeAspect="1"/>
          </p:cNvSpPr>
          <p:nvPr/>
        </p:nvSpPr>
        <p:spPr bwMode="auto">
          <a:xfrm rot="6652999">
            <a:off x="5567069" y="3738168"/>
            <a:ext cx="990124" cy="332349"/>
          </a:xfrm>
          <a:prstGeom prst="rightArrow">
            <a:avLst>
              <a:gd name="adj1" fmla="val 47130"/>
              <a:gd name="adj2" fmla="val 82548"/>
            </a:avLst>
          </a:prstGeom>
          <a:blipFill dpi="0" rotWithShape="1">
            <a:blip r:embed="rId2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lIns="122191" tIns="61096" rIns="122191" bIns="61096" anchor="ctr"/>
          <a:lstStyle/>
          <a:p>
            <a:pPr algn="ctr"/>
            <a:endParaRPr kumimoji="0" lang="zh-TW" altLang="en-US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15" name="Picture 2" descr="D:\邱老師的資料\澎湖防災(100~102)\澎湖訪視調查\白沙鄉離島(吉貝島、鳥嶼、員貝島)1010301\吉貝村活動中心\DSC08522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195" y="5822660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D:\邱老師的資料\澎湖防災(100~102)\澎湖訪視調查\白沙鄉離島(吉貝島、鳥嶼、員貝島)1010301\吉貝淨水場\P1170292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195" y="7065716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D:\邱老師的資料\澎湖防災(100~102)\澎湖訪視調查\白沙鄉離島(吉貝島、鳥嶼、員貝島)1010301\吉貝國小\DSC08561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195" y="8254305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" descr="D:\邱老師的資料\澎湖防災(100~102)\澎湖訪視調查\白沙鄉離島(吉貝島、鳥嶼、員貝島)1010301\吉貝國中\DSC08598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840" y="8443368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915" y="4923168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文字方塊 55"/>
          <p:cNvSpPr txBox="1"/>
          <p:nvPr/>
        </p:nvSpPr>
        <p:spPr>
          <a:xfrm>
            <a:off x="5672262" y="4801425"/>
            <a:ext cx="2260153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吉貝社區活動中心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9" name="Picture 3" descr="1021室外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384" y="2596487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文字方塊 39"/>
          <p:cNvSpPr txBox="1"/>
          <p:nvPr/>
        </p:nvSpPr>
        <p:spPr>
          <a:xfrm>
            <a:off x="6892849" y="1847657"/>
            <a:ext cx="2749471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自來水加壓站附近空地</a:t>
            </a: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214</TotalTime>
  <Words>364</Words>
  <Application>Microsoft Office PowerPoint</Application>
  <PresentationFormat>A3 紙張 (297x420 公釐)</PresentationFormat>
  <Paragraphs>76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42</cp:revision>
  <dcterms:created xsi:type="dcterms:W3CDTF">2017-01-19T19:49:07Z</dcterms:created>
  <dcterms:modified xsi:type="dcterms:W3CDTF">2022-02-23T02:53:50Z</dcterms:modified>
</cp:coreProperties>
</file>