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0"/>
          <a:stretch/>
        </p:blipFill>
        <p:spPr>
          <a:xfrm>
            <a:off x="2452635" y="844823"/>
            <a:ext cx="10328374" cy="781726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49037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Houliao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051976"/>
              </p:ext>
            </p:extLst>
          </p:nvPr>
        </p:nvGraphicFramePr>
        <p:xfrm>
          <a:off x="-2" y="814982"/>
          <a:ext cx="2434283" cy="8795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008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5842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2323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223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72214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TEL:06-9931484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223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72541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223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2499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Houliao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173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896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92-1,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Houliao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06-9931016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0077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4214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15412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413" y="397065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9996914" y="4463254"/>
            <a:ext cx="24734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kumimoji="1" lang="en-US" altLang="zh-TW" dirty="0" err="1">
                <a:latin typeface="Times New Roman" panose="02020603050405020304" pitchFamily="18" charset="0"/>
              </a:rPr>
              <a:t>Baisha</a:t>
            </a:r>
            <a:r>
              <a:rPr kumimoji="1" lang="en-US" altLang="zh-TW" dirty="0">
                <a:latin typeface="Times New Roman" panose="02020603050405020304" pitchFamily="18" charset="0"/>
              </a:rPr>
              <a:t> Police Station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603141" y="3999079"/>
            <a:ext cx="233655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Houliao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9871" y="407570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2426" y="407570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7B89B9D6-271B-472F-B5DD-BB2A2438241A}"/>
              </a:ext>
            </a:extLst>
          </p:cNvPr>
          <p:cNvSpPr/>
          <p:nvPr/>
        </p:nvSpPr>
        <p:spPr>
          <a:xfrm>
            <a:off x="6040199" y="3571860"/>
            <a:ext cx="410690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HouliaoCommunity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6357" y="476408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xmlns="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067" y="400605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3379" y="94785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39" y="64630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43" y="646487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39" y="814043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923" y="469398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7892695" y="5205856"/>
            <a:ext cx="12553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sp>
        <p:nvSpPr>
          <p:cNvPr id="64" name="向右箭號 72"/>
          <p:cNvSpPr>
            <a:spLocks noChangeAspect="1"/>
          </p:cNvSpPr>
          <p:nvPr/>
        </p:nvSpPr>
        <p:spPr bwMode="auto">
          <a:xfrm rot="7623316">
            <a:off x="10505350" y="2079553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97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157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45</cp:revision>
  <dcterms:created xsi:type="dcterms:W3CDTF">2017-01-19T19:49:07Z</dcterms:created>
  <dcterms:modified xsi:type="dcterms:W3CDTF">2022-02-23T03:10:24Z</dcterms:modified>
</cp:coreProperties>
</file>