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5" d="100"/>
          <a:sy n="95" d="100"/>
        </p:scale>
        <p:origin x="-72" y="110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2023/2/24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圖片 56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6"/>
          <a:stretch/>
        </p:blipFill>
        <p:spPr>
          <a:xfrm>
            <a:off x="2439937" y="716692"/>
            <a:ext cx="10347149" cy="7939152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467230"/>
              </p:ext>
            </p:extLst>
          </p:nvPr>
        </p:nvGraphicFramePr>
        <p:xfrm>
          <a:off x="0" y="0"/>
          <a:ext cx="12801600" cy="704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70433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Jibei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702957"/>
              </p:ext>
            </p:extLst>
          </p:nvPr>
        </p:nvGraphicFramePr>
        <p:xfrm>
          <a:off x="-2" y="716692"/>
          <a:ext cx="2434283" cy="8882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52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6627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0671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18297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122093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 TEL:06-9931001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TEL:06-9931071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Fire Station 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18297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174119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18297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43625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Jibei</a:t>
                      </a:r>
                      <a:r>
                        <a:rPr lang="en-US" altLang="zh-TW" sz="1000" b="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360 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89 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2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1-1,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Jibei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06-9911241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3294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Square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433864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Jibei</a:t>
                      </a:r>
                      <a:r>
                        <a:rPr lang="en-US" altLang="zh-TW" sz="1000" b="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Elementary</a:t>
                      </a:r>
                      <a:r>
                        <a:rPr lang="en-US" altLang="zh-TW" sz="1000" b="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2629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 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629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28 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210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8,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Jibei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06-9911086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45434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Jibei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Junior High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720 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180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6945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185,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Jibei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06-9911090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31570973"/>
                  </a:ext>
                </a:extLst>
              </a:tr>
              <a:tr h="45461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0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0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0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en-US" altLang="zh-TW" sz="10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0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0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221218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549" y="4870588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7000553" y="4434056"/>
            <a:ext cx="230006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fontAlgn="base">
              <a:defRPr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/>
              <a:t>Jibei</a:t>
            </a:r>
            <a:r>
              <a:rPr lang="en-US" altLang="zh-TW" dirty="0"/>
              <a:t> Police </a:t>
            </a:r>
            <a:r>
              <a:rPr kumimoji="1" lang="en-US" altLang="zh-TW" dirty="0"/>
              <a:t>Station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4478888" y="2591334"/>
            <a:ext cx="233655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Jibei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xmlns="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460" y="5358379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EFAE73B9-2BCC-4F15-9B4B-B77FFF794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9485" y="7685479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2039" y="768547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34594" y="768547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2494723" y="7203169"/>
            <a:ext cx="125388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Jibei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 </a:t>
            </a: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xmlns="" id="{7B89B9D6-271B-472F-B5DD-BB2A2438241A}"/>
              </a:ext>
            </a:extLst>
          </p:cNvPr>
          <p:cNvSpPr/>
          <p:nvPr/>
        </p:nvSpPr>
        <p:spPr>
          <a:xfrm>
            <a:off x="8869758" y="5397138"/>
            <a:ext cx="290153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Jibei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xmlns="" id="{8AEC7652-4A5B-46B7-AFEB-6D100EB6EC8C}"/>
              </a:ext>
            </a:extLst>
          </p:cNvPr>
          <p:cNvSpPr/>
          <p:nvPr/>
        </p:nvSpPr>
        <p:spPr>
          <a:xfrm>
            <a:off x="6733648" y="6301186"/>
            <a:ext cx="322408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Jibei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 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Public Health Center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89" name="Picture 6">
            <a:extLst>
              <a:ext uri="{FF2B5EF4-FFF2-40B4-BE49-F238E27FC236}">
                <a16:creationId xmlns:a16="http://schemas.microsoft.com/office/drawing/2014/main" xmlns="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630" y="5361828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xmlns="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00500" y="8448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75" y="409775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030" y="409959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854" y="5441512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832" y="7843888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440" y="784388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485" y="784573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990" y="5834008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" name="矩形 101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4371427" y="8094472"/>
            <a:ext cx="296323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Jibei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pic>
        <p:nvPicPr>
          <p:cNvPr id="61" name="Picture 3" descr="1021室外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349" y="302872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7788025" y="2590760"/>
            <a:ext cx="97605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Square</a:t>
            </a:r>
          </a:p>
        </p:txBody>
      </p:sp>
      <p:pic>
        <p:nvPicPr>
          <p:cNvPr id="6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7854" y="3097020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4006566" y="5384080"/>
            <a:ext cx="384329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Jibei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6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4587" y="503268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77142" y="503268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4" descr="圖形1"/>
          <p:cNvPicPr preferRelativeResize="0"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366" y="732491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6">
            <a:extLst>
              <a:ext uri="{FF2B5EF4-FFF2-40B4-BE49-F238E27FC236}">
                <a16:creationId xmlns:a16="http://schemas.microsoft.com/office/drawing/2014/main" xmlns="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82" y="7618978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6259" y="503763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8814" y="503763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" descr="圖示-直升機"/>
          <p:cNvPicPr>
            <a:picLocks noChangeAspect="1" noChangeArrowheads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790" y="6959941"/>
            <a:ext cx="720000" cy="37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矩形 65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5081100" y="6948977"/>
            <a:ext cx="111363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ctr" defTabSz="960120">
              <a:defRPr/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Helipad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72" name="向右箭號 72"/>
          <p:cNvSpPr>
            <a:spLocks noChangeAspect="1"/>
          </p:cNvSpPr>
          <p:nvPr/>
        </p:nvSpPr>
        <p:spPr bwMode="auto">
          <a:xfrm rot="7237772">
            <a:off x="9599631" y="2057959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5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334" y="633884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889" y="634069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076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</TotalTime>
  <Words>220</Words>
  <Application>Microsoft Office PowerPoint</Application>
  <PresentationFormat>A3 紙張 (297x420 公釐)</PresentationFormat>
  <Paragraphs>74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55</cp:revision>
  <dcterms:created xsi:type="dcterms:W3CDTF">2017-01-19T19:49:07Z</dcterms:created>
  <dcterms:modified xsi:type="dcterms:W3CDTF">2023-02-24T05:36:34Z</dcterms:modified>
</cp:coreProperties>
</file>