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圖片 46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5" t="187" r="9877" b="187"/>
          <a:stretch/>
        </p:blipFill>
        <p:spPr>
          <a:xfrm>
            <a:off x="2446633" y="831943"/>
            <a:ext cx="10342605" cy="7817264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436506"/>
              </p:ext>
            </p:extLst>
          </p:nvPr>
        </p:nvGraphicFramePr>
        <p:xfrm>
          <a:off x="0" y="0"/>
          <a:ext cx="12801600" cy="82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Niaoyu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928299"/>
              </p:ext>
            </p:extLst>
          </p:nvPr>
        </p:nvGraphicFramePr>
        <p:xfrm>
          <a:off x="-2" y="814984"/>
          <a:ext cx="2434283" cy="8771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765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5585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8123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281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162046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Niaoyu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TEL:06-9916170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Niaoyu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Fire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TEL:06-9916119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281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615153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281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7000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Niaoyu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7327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265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7327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2610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9-2,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Niaoyu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732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06-9916004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4119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732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3,000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732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5190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179066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093" y="614189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2513266" y="5708462"/>
            <a:ext cx="252237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fontAlgn="base">
              <a:defRPr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/>
              <a:t>Niaoyu</a:t>
            </a:r>
            <a:r>
              <a:rPr lang="en-US" altLang="zh-TW" dirty="0"/>
              <a:t> Police </a:t>
            </a:r>
            <a:r>
              <a:rPr lang="en-US" altLang="zh-TW" dirty="0">
                <a:cs typeface="Times New Roman" panose="02020603050405020304" pitchFamily="18" charset="0"/>
              </a:rPr>
              <a:t>Station 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8697023" y="3578884"/>
            <a:ext cx="2249105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Niaoyu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7317" y="677356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9872" y="677356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xmlns="" id="{7B89B9D6-271B-472F-B5DD-BB2A2438241A}"/>
              </a:ext>
            </a:extLst>
          </p:cNvPr>
          <p:cNvSpPr/>
          <p:nvPr/>
        </p:nvSpPr>
        <p:spPr>
          <a:xfrm>
            <a:off x="6713928" y="6722205"/>
            <a:ext cx="405280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Niaoyu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4359" y="378845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6">
            <a:extLst>
              <a:ext uri="{FF2B5EF4-FFF2-40B4-BE49-F238E27FC236}">
                <a16:creationId xmlns:a16="http://schemas.microsoft.com/office/drawing/2014/main" xmlns="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247" y="6707068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xmlns="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00500" y="96073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239" y="641151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264" y="641336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239" y="8127558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3" descr="1021室外"/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925" y="3718351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矩形 101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6797818" y="4217341"/>
            <a:ext cx="126435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48" name="Picture 4" descr="250px-Star_of_life2_sv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112" y="613295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5" descr="圖形1"/>
          <p:cNvPicPr preferRelativeResize="0"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877" y="723474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6704401" y="7266887"/>
            <a:ext cx="23420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Niaoyu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 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63312" y="6160262"/>
            <a:ext cx="339949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Niaoyu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Public Health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50" name="向右箭號 72"/>
          <p:cNvSpPr>
            <a:spLocks noChangeAspect="1"/>
          </p:cNvSpPr>
          <p:nvPr/>
        </p:nvSpPr>
        <p:spPr bwMode="auto">
          <a:xfrm rot="2960275">
            <a:off x="4836981" y="4145366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558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444</TotalTime>
  <Words>165</Words>
  <Application>Microsoft Office PowerPoint</Application>
  <PresentationFormat>A3 紙張 (297x420 公釐)</PresentationFormat>
  <Paragraphs>51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76</cp:revision>
  <dcterms:created xsi:type="dcterms:W3CDTF">2017-01-19T19:49:07Z</dcterms:created>
  <dcterms:modified xsi:type="dcterms:W3CDTF">2022-02-23T03:10:49Z</dcterms:modified>
</cp:coreProperties>
</file>