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368" y="7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2023/5/1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-117" r="7434" b="117"/>
          <a:stretch/>
        </p:blipFill>
        <p:spPr>
          <a:xfrm>
            <a:off x="2446020" y="832412"/>
            <a:ext cx="10355576" cy="782322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502338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Yuanbei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837863"/>
              </p:ext>
            </p:extLst>
          </p:nvPr>
        </p:nvGraphicFramePr>
        <p:xfrm>
          <a:off x="-2" y="814982"/>
          <a:ext cx="2434283" cy="8798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7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32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186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818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84134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Yuanbei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TEL:06-9933799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Yuanbei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TEL:06-9911119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862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6327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862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57078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74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83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460949"/>
                  </a:ext>
                </a:extLst>
              </a:tr>
              <a:tr h="69773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Yuanbei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175912"/>
                  </a:ext>
                </a:extLst>
              </a:tr>
              <a:tr h="26674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324225"/>
                  </a:ext>
                </a:extLst>
              </a:tr>
              <a:tr h="26674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721707"/>
                  </a:ext>
                </a:extLst>
              </a:tr>
              <a:tr h="47937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10-4,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Yuanbei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139098"/>
                  </a:ext>
                </a:extLst>
              </a:tr>
              <a:tr h="35057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06-9932759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819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43771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07" y="507150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6582530" y="5100889"/>
            <a:ext cx="272657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Yuanbei</a:t>
            </a:r>
            <a:r>
              <a:rPr lang="en-US" altLang="zh-TW" dirty="0"/>
              <a:t> Police Station </a:t>
            </a:r>
            <a:endParaRPr lang="zh-TW" altLang="en-US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783541" y="3482226"/>
            <a:ext cx="237645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6066" y="166056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7511" y="9464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50" y="589107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032" y="1590468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7501288" y="2077295"/>
            <a:ext cx="126171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48" name="Picture 4" descr="250px-Star_of_life2_sv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07" y="457874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圖形1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117" y="599907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794256" y="6033358"/>
            <a:ext cx="25146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40000" y="4609402"/>
            <a:ext cx="35288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5" name="向右箭號 71"/>
          <p:cNvSpPr>
            <a:spLocks noChangeAspect="1"/>
          </p:cNvSpPr>
          <p:nvPr/>
        </p:nvSpPr>
        <p:spPr bwMode="auto">
          <a:xfrm rot="17819241">
            <a:off x="5482211" y="6972146"/>
            <a:ext cx="954057" cy="239543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2B851EF3-CC52-3BB8-5F97-C43007B6A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02484" y="512686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FAB4B3A-DA57-50A6-087D-51D510649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5039" y="512686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1F9AFDD-F3E6-FBC7-8B85-4B7759086F96}"/>
              </a:ext>
            </a:extLst>
          </p:cNvPr>
          <p:cNvSpPr/>
          <p:nvPr/>
        </p:nvSpPr>
        <p:spPr>
          <a:xfrm>
            <a:off x="2469540" y="5569246"/>
            <a:ext cx="423530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C30B8F14-D1AF-BB26-4BA8-49AFA86E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537" y="507513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67D3DDB-F77D-74F4-144A-52F48809E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832" y="720594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075619C2-156B-0750-D5BA-0A503D46D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57" y="720778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67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</TotalTime>
  <Words>191</Words>
  <Application>Microsoft Office PowerPoint</Application>
  <PresentationFormat>A3 紙張 (297x420 公釐)</PresentationFormat>
  <Paragraphs>51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love05282000@gmail.com</cp:lastModifiedBy>
  <cp:revision>48</cp:revision>
  <cp:lastPrinted>2017-03-13T06:59:18Z</cp:lastPrinted>
  <dcterms:created xsi:type="dcterms:W3CDTF">2017-01-19T10:27:31Z</dcterms:created>
  <dcterms:modified xsi:type="dcterms:W3CDTF">2023-05-01T06:58:47Z</dcterms:modified>
</cp:coreProperties>
</file>