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-78" y="3564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01" y="878185"/>
            <a:ext cx="7098799" cy="10831215"/>
          </a:xfrm>
          <a:prstGeom prst="rect">
            <a:avLst/>
          </a:prstGeom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600395" y="2285835"/>
            <a:ext cx="238033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Watong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176072"/>
              </p:ext>
            </p:extLst>
          </p:nvPr>
        </p:nvGraphicFramePr>
        <p:xfrm>
          <a:off x="0" y="0"/>
          <a:ext cx="9601200" cy="8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5133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026693"/>
              </p:ext>
            </p:extLst>
          </p:nvPr>
        </p:nvGraphicFramePr>
        <p:xfrm>
          <a:off x="0" y="868680"/>
          <a:ext cx="2487153" cy="108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108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71039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216684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7171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104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26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9338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40-2,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6316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63036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117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=""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3275290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69" y="332674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6086233" y="3783232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867" y="565288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5101117" y="6151098"/>
            <a:ext cx="42414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Watong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642" y="5689408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460" y="5689408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901" y="982277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583" y="73308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595" y="733135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向右箭號 72"/>
          <p:cNvSpPr>
            <a:spLocks noChangeAspect="1"/>
          </p:cNvSpPr>
          <p:nvPr/>
        </p:nvSpPr>
        <p:spPr bwMode="auto">
          <a:xfrm rot="19072028">
            <a:off x="3383692" y="6417437"/>
            <a:ext cx="1217464" cy="40865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0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83742" y="99725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73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159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49</cp:revision>
  <dcterms:created xsi:type="dcterms:W3CDTF">2017-01-19T20:47:16Z</dcterms:created>
  <dcterms:modified xsi:type="dcterms:W3CDTF">2023-02-01T06:49:11Z</dcterms:modified>
</cp:coreProperties>
</file>