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-62" y="2477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9680" b="896"/>
          <a:stretch/>
        </p:blipFill>
        <p:spPr>
          <a:xfrm>
            <a:off x="2438400" y="832466"/>
            <a:ext cx="10348683" cy="781578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5848"/>
              </p:ext>
            </p:extLst>
          </p:nvPr>
        </p:nvGraphicFramePr>
        <p:xfrm>
          <a:off x="0" y="0"/>
          <a:ext cx="12801600" cy="827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79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263691"/>
              </p:ext>
            </p:extLst>
          </p:nvPr>
        </p:nvGraphicFramePr>
        <p:xfrm>
          <a:off x="-2" y="832924"/>
          <a:ext cx="2434283" cy="8780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65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5585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39474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3947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61305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3947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2764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3947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2619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Zhongtun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217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54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117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130-2,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06-9931561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44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6711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270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41117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58-1,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3947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06-9931877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31570973"/>
                  </a:ext>
                </a:extLst>
              </a:tr>
              <a:tr h="56148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5800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828627" y="3404415"/>
            <a:ext cx="257216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zh-TW" altLang="en-US" sz="2500" b="1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=""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35" y="63033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920479" y="7524141"/>
            <a:ext cx="342604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5248" y="63827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803" y="63827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7902873" y="3541735"/>
            <a:ext cx="12377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5073" y="80513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7628" y="80513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=""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848" y="796303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=""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94785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68" y="77082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57" y="77082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027" y="653195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52" y="512917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83" y="512917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1253" y="310734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27" y="303965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2665185" y="6793971"/>
            <a:ext cx="43955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65" name="向右箭號 140"/>
          <p:cNvSpPr>
            <a:spLocks noChangeAspect="1"/>
          </p:cNvSpPr>
          <p:nvPr/>
        </p:nvSpPr>
        <p:spPr bwMode="auto">
          <a:xfrm rot="3925682">
            <a:off x="8410278" y="5471657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66" name="向右箭號 140"/>
          <p:cNvSpPr>
            <a:spLocks noChangeAspect="1"/>
          </p:cNvSpPr>
          <p:nvPr/>
        </p:nvSpPr>
        <p:spPr bwMode="auto">
          <a:xfrm rot="7705713">
            <a:off x="4695848" y="4900325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08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179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59</cp:revision>
  <dcterms:created xsi:type="dcterms:W3CDTF">2017-01-19T19:49:07Z</dcterms:created>
  <dcterms:modified xsi:type="dcterms:W3CDTF">2022-03-03T04:14:41Z</dcterms:modified>
</cp:coreProperties>
</file>