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5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770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圖片 48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56"/>
          <a:stretch/>
        </p:blipFill>
        <p:spPr>
          <a:xfrm>
            <a:off x="2438400" y="832790"/>
            <a:ext cx="10363195" cy="781102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486669"/>
              </p:ext>
            </p:extLst>
          </p:nvPr>
        </p:nvGraphicFramePr>
        <p:xfrm>
          <a:off x="0" y="0"/>
          <a:ext cx="12801600" cy="818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1814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Chengqian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310558"/>
              </p:ext>
            </p:extLst>
          </p:nvPr>
        </p:nvGraphicFramePr>
        <p:xfrm>
          <a:off x="-2" y="819674"/>
          <a:ext cx="2434283" cy="8778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008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584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6173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17223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98719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TEL:06-9931501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5616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55524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7516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773629">
                <a:tc>
                  <a:txBody>
                    <a:bodyPr/>
                    <a:lstStyle/>
                    <a:p>
                      <a:pPr marL="0" marR="0" indent="0" algn="ctr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Chengqian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Community Activity Center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657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164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555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5303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17-1,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Chengqian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6655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06-9931958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844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09093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31564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6420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950395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170017" y="3227354"/>
            <a:ext cx="270984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Chengqian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xmlns="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236" y="490886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7771" y="500901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0326" y="500901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4725481" y="3601837"/>
            <a:ext cx="129211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xmlns="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61863" y="99937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728" y="632049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601" y="632049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46" y="7996546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2498" y="318032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293" y="3099757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xmlns="" id="{2AFC3F59-AA95-4F01-8505-F2009DFF67DC}"/>
              </a:ext>
            </a:extLst>
          </p:cNvPr>
          <p:cNvSpPr/>
          <p:nvPr/>
        </p:nvSpPr>
        <p:spPr>
          <a:xfrm>
            <a:off x="7188448" y="4933098"/>
            <a:ext cx="45055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Chengqian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50" name="向右箭號 58"/>
          <p:cNvSpPr>
            <a:spLocks noChangeAspect="1"/>
          </p:cNvSpPr>
          <p:nvPr/>
        </p:nvSpPr>
        <p:spPr bwMode="auto">
          <a:xfrm rot="12643444">
            <a:off x="9391101" y="6381715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062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</TotalTime>
  <Words>155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53</cp:revision>
  <dcterms:created xsi:type="dcterms:W3CDTF">2017-01-19T19:49:07Z</dcterms:created>
  <dcterms:modified xsi:type="dcterms:W3CDTF">2022-02-23T03:09:41Z</dcterms:modified>
</cp:coreProperties>
</file>