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047" y="655028"/>
            <a:ext cx="10471553" cy="7356208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575713"/>
              </p:ext>
            </p:extLst>
          </p:nvPr>
        </p:nvGraphicFramePr>
        <p:xfrm>
          <a:off x="-4" y="651375"/>
          <a:ext cx="2316480" cy="8959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780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51700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44927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小赤村基本資料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186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929733">
                <a:tc gridSpan="2">
                  <a:txBody>
                    <a:bodyPr/>
                    <a:lstStyle/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白沙鄉災害應變中心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:06-9931001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小赤村村長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呂正宗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0937-604-443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:06-9933042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白沙派出所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:06-9931071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白沙消防分隊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967671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2030289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小赤社區活動中心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:140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:35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:20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白沙鄉小赤村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11-8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:06-9931600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374391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小赤村澎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203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縣道與澎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9-1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道路周邊空地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29864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3898540" y="3585682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小赤村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7786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393780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澎湖縣白沙鄉小赤村簡易疏散避難圖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111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318" y="8820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922617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82138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532" y="9287758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41378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383" y="344214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242" y="254104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6723806" y="3313360"/>
            <a:ext cx="222701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小赤社區活動中心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469446" y="2579428"/>
            <a:ext cx="173385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白沙消防分隊</a:t>
            </a:r>
          </a:p>
        </p:txBody>
      </p:sp>
      <p:pic>
        <p:nvPicPr>
          <p:cNvPr id="10" name="Picture 3" descr="D:\邱老師的資料\澎湖防災(100~102)\澎湖訪視調查\白沙鄉1010110~0111\小赤村活動中心\DSC0770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947" y="6481526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向右箭號 58"/>
          <p:cNvSpPr>
            <a:spLocks noChangeAspect="1"/>
          </p:cNvSpPr>
          <p:nvPr/>
        </p:nvSpPr>
        <p:spPr bwMode="auto">
          <a:xfrm rot="4039813">
            <a:off x="5576637" y="4713633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8" name="Picture 2" descr="C:\Users\tiit\Desktop\1060315-0317簡易避難地圖確認\03白沙鄉\澎203縣道與澎9-1道路周邊空地\DSC0603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601" y="826874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606" y="5838854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字方塊 29"/>
          <p:cNvSpPr txBox="1"/>
          <p:nvPr/>
        </p:nvSpPr>
        <p:spPr>
          <a:xfrm>
            <a:off x="4931549" y="6328672"/>
            <a:ext cx="4501553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小赤村澎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203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縣道與澎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9-1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道路周邊空地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1" name="向右箭號 58"/>
          <p:cNvSpPr>
            <a:spLocks noChangeAspect="1"/>
          </p:cNvSpPr>
          <p:nvPr/>
        </p:nvSpPr>
        <p:spPr bwMode="auto">
          <a:xfrm rot="6943117">
            <a:off x="6968885" y="1641938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</TotalTime>
  <Words>251</Words>
  <Application>Microsoft Office PowerPoint</Application>
  <PresentationFormat>A3 紙張 (297x420 公釐)</PresentationFormat>
  <Paragraphs>55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49</cp:revision>
  <dcterms:created xsi:type="dcterms:W3CDTF">2017-01-19T19:49:07Z</dcterms:created>
  <dcterms:modified xsi:type="dcterms:W3CDTF">2022-02-23T02:52:06Z</dcterms:modified>
</cp:coreProperties>
</file>