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87935" autoAdjust="0"/>
  </p:normalViewPr>
  <p:slideViewPr>
    <p:cSldViewPr snapToGrid="0" showGuides="1">
      <p:cViewPr varScale="1">
        <p:scale>
          <a:sx n="55" d="100"/>
          <a:sy n="55" d="100"/>
        </p:scale>
        <p:origin x="-1205" y="-9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圖片 34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" r="4944"/>
          <a:stretch/>
        </p:blipFill>
        <p:spPr>
          <a:xfrm>
            <a:off x="2438400" y="837253"/>
            <a:ext cx="10356846" cy="7824147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181550"/>
              </p:ext>
            </p:extLst>
          </p:nvPr>
        </p:nvGraphicFramePr>
        <p:xfrm>
          <a:off x="0" y="0"/>
          <a:ext cx="12801600" cy="81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Zhenhai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194873"/>
              </p:ext>
            </p:extLst>
          </p:nvPr>
        </p:nvGraphicFramePr>
        <p:xfrm>
          <a:off x="-2" y="820225"/>
          <a:ext cx="2434283" cy="8780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902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5833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98451"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28359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19454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TEL:06-9931501</a:t>
                      </a:r>
                    </a:p>
                    <a:p>
                      <a:pPr marL="128588" indent="-128588" algn="l" ea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28359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715231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29119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639262">
                <a:tc>
                  <a:txBody>
                    <a:bodyPr/>
                    <a:lstStyle/>
                    <a:p>
                      <a:pPr marL="0" marR="0" indent="0" algn="ctr" defTabSz="1280160" rtl="0" eaLnBrk="1" fontAlgn="b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Zhenhai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Junior High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359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680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359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170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50442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60,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Zhenhai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3599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06-9931311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2198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8359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31546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56854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975702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5243886" y="2665067"/>
            <a:ext cx="2397829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Zhenhai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="" xmlns:a16="http://schemas.microsoft.com/office/drawing/2014/main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522" y="503280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2302" y="509930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94857" y="509930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=""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6668332" y="4133907"/>
            <a:ext cx="129211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97" name="圖片 65" descr="澎湖456.jpg">
            <a:extLst>
              <a:ext uri="{FF2B5EF4-FFF2-40B4-BE49-F238E27FC236}">
                <a16:creationId xmlns=""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9411" y="9591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086" y="630442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161" y="629357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889" y="7928378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82734" y="4623027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887" y="4568400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>
            <a:extLst>
              <a:ext uri="{FF2B5EF4-FFF2-40B4-BE49-F238E27FC236}">
                <a16:creationId xmlns=""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7414351" y="5528100"/>
            <a:ext cx="32917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Zhenhai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pic>
        <p:nvPicPr>
          <p:cNvPr id="36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88214" y="5089391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向右箭號 140"/>
          <p:cNvSpPr>
            <a:spLocks noChangeAspect="1"/>
          </p:cNvSpPr>
          <p:nvPr/>
        </p:nvSpPr>
        <p:spPr bwMode="auto">
          <a:xfrm rot="6684555">
            <a:off x="8638166" y="2726879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pic>
        <p:nvPicPr>
          <p:cNvPr id="45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993" y="6293570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69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</TotalTime>
  <Words>155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iop</cp:lastModifiedBy>
  <cp:revision>48</cp:revision>
  <cp:lastPrinted>2017-03-10T08:27:25Z</cp:lastPrinted>
  <dcterms:created xsi:type="dcterms:W3CDTF">2017-01-19T19:49:07Z</dcterms:created>
  <dcterms:modified xsi:type="dcterms:W3CDTF">2022-03-03T04:15:53Z</dcterms:modified>
</cp:coreProperties>
</file>