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58" d="100"/>
          <a:sy n="58" d="100"/>
        </p:scale>
        <p:origin x="-984" y="91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7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17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06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1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6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3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66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8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-117" r="7434" b="117"/>
          <a:stretch/>
        </p:blipFill>
        <p:spPr>
          <a:xfrm>
            <a:off x="2446020" y="819533"/>
            <a:ext cx="10355576" cy="7823224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502338"/>
              </p:ext>
            </p:extLst>
          </p:nvPr>
        </p:nvGraphicFramePr>
        <p:xfrm>
          <a:off x="0" y="0"/>
          <a:ext cx="12801600" cy="82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Yuanbei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963624"/>
              </p:ext>
            </p:extLst>
          </p:nvPr>
        </p:nvGraphicFramePr>
        <p:xfrm>
          <a:off x="-2" y="814982"/>
          <a:ext cx="2434283" cy="8790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702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5325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158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4015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515031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Yuanbei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TEL:06-9933799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Yuanbei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TEL:06-9911119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7075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2032776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7075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622357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62235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62235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80827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437716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07" y="507150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6582530" y="5100889"/>
            <a:ext cx="272657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base">
              <a:defRPr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Yuanbei</a:t>
            </a:r>
            <a:r>
              <a:rPr lang="en-US" altLang="zh-TW" dirty="0"/>
              <a:t> Police Station </a:t>
            </a:r>
            <a:endParaRPr lang="zh-TW" altLang="en-US" dirty="0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783541" y="3482226"/>
            <a:ext cx="2376459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Yuanbei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76066" y="1660569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=""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27511" y="9464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664" y="728241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3" descr="1021室外"/>
          <p:cNvPicPr preferRelativeResize="0"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032" y="1590468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矩形 101">
            <a:extLst>
              <a:ext uri="{FF2B5EF4-FFF2-40B4-BE49-F238E27FC236}">
                <a16:creationId xmlns=""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7501288" y="2077295"/>
            <a:ext cx="126171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48" name="Picture 4" descr="250px-Star_of_life2_sv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07" y="457874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5" descr="圖形1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996" y="5947559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6807135" y="5981842"/>
            <a:ext cx="251466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Yuanbei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 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40000" y="4609402"/>
            <a:ext cx="352880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Yuanbei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Public Health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4" descr="圖示-直升機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893" y="3511404"/>
            <a:ext cx="720000" cy="370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6388096" y="3520698"/>
            <a:ext cx="104869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 defTabSz="960120">
              <a:defRPr/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Helipad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55" name="向右箭號 71"/>
          <p:cNvSpPr>
            <a:spLocks noChangeAspect="1"/>
          </p:cNvSpPr>
          <p:nvPr/>
        </p:nvSpPr>
        <p:spPr bwMode="auto">
          <a:xfrm rot="17819241">
            <a:off x="5482211" y="6972146"/>
            <a:ext cx="954057" cy="239543"/>
          </a:xfrm>
          <a:prstGeom prst="rightArrow">
            <a:avLst>
              <a:gd name="adj1" fmla="val 32704"/>
              <a:gd name="adj2" fmla="val 21576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677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485</TotalTime>
  <Words>140</Words>
  <Application>Microsoft Office PowerPoint</Application>
  <PresentationFormat>A3 紙張 (297x420 公釐)</PresentationFormat>
  <Paragraphs>41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asd</dc:creator>
  <cp:lastModifiedBy>iop</cp:lastModifiedBy>
  <cp:revision>44</cp:revision>
  <cp:lastPrinted>2017-03-13T06:59:18Z</cp:lastPrinted>
  <dcterms:created xsi:type="dcterms:W3CDTF">2017-01-19T10:27:31Z</dcterms:created>
  <dcterms:modified xsi:type="dcterms:W3CDTF">2022-03-03T04:17:36Z</dcterms:modified>
</cp:coreProperties>
</file>